
<file path=[Content_Types].xml><?xml version="1.0" encoding="utf-8"?>
<Types xmlns="http://schemas.openxmlformats.org/package/2006/content-types">
  <Override PartName="/ppt/slideMasters/slideMaster3.xml" ContentType="application/vnd.openxmlformats-officedocument.presentationml.slideMaster+xml"/>
  <Override PartName="/ppt/slides/slide47.xml" ContentType="application/vnd.openxmlformats-officedocument.presentationml.slide+xml"/>
  <Override PartName="/ppt/slides/slide58.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s/slide36.xml" ContentType="application/vnd.openxmlformats-officedocument.presentationml.slide+xml"/>
  <Override PartName="/ppt/slideLayouts/slideLayout46.xml" ContentType="application/vnd.openxmlformats-officedocument.presentationml.slideLayout+xml"/>
  <Override PartName="/ppt/slides/slide25.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notesSlides/notesSlide27.xml" ContentType="application/vnd.openxmlformats-officedocument.presentationml.notesSlide+xml"/>
  <Override PartName="/ppt/diagrams/layout9.xml" ContentType="application/vnd.openxmlformats-officedocument.drawingml.diagramLayout+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tableStyles.xml" ContentType="application/vnd.openxmlformats-officedocument.presentationml.tableStyles+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diagrams/drawing7.xml" ContentType="application/vnd.ms-office.drawingml.diagramDrawing+xml"/>
  <Override PartName="/ppt/slideMasters/slideMaster4.xml" ContentType="application/vnd.openxmlformats-officedocument.presentationml.slideMaster+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diagrams/colors4.xml" ContentType="application/vnd.openxmlformats-officedocument.drawingml.diagramColors+xml"/>
  <Override PartName="/ppt/diagrams/quickStyle7.xml" ContentType="application/vnd.openxmlformats-officedocument.drawingml.diagramStyle+xml"/>
  <Override PartName="/ppt/diagrams/drawing10.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notesSlides/notesSlide3.xml" ContentType="application/vnd.openxmlformats-officedocument.presentationml.notesSlide+xml"/>
  <Override PartName="/ppt/diagrams/drawing3.xml" ContentType="application/vnd.ms-office.drawingml.diagramDrawing+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tags/tag1.xml" ContentType="application/vnd.openxmlformats-officedocument.presentationml.tags+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diagrams/layout6.xml" ContentType="application/vnd.openxmlformats-officedocument.drawingml.diagramLayout+xml"/>
  <Override PartName="/ppt/notesSlides/notesSlide24.xml" ContentType="application/vnd.openxmlformats-officedocument.presentationml.notesSlide+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diagrams/data7.xml" ContentType="application/vnd.openxmlformats-officedocument.drawingml.diagramData+xml"/>
  <Override PartName="/ppt/diagrams/colors9.xml" ContentType="application/vnd.openxmlformats-officedocument.drawingml.diagramCol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diagrams/layout2.xml" ContentType="application/vnd.openxmlformats-officedocument.drawingml.diagramLayout+xml"/>
  <Default Extension="gif" ContentType="image/gif"/>
  <Override PartName="/ppt/notesSlides/notesSlide20.xml" ContentType="application/vnd.openxmlformats-officedocument.presentationml.notesSlide+xml"/>
  <Override PartName="/ppt/diagrams/drawing8.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slideMasters/slideMaster5.xml" ContentType="application/vnd.openxmlformats-officedocument.presentationml.slideMaster+xml"/>
  <Override PartName="/ppt/slides/slide49.xml" ContentType="application/vnd.openxmlformats-officedocument.presentationml.slide+xml"/>
  <Override PartName="/ppt/handoutMasters/handoutMaster1.xml" ContentType="application/vnd.openxmlformats-officedocument.presentationml.handoutMaster+xml"/>
  <Override PartName="/ppt/theme/theme7.xml" ContentType="application/vnd.openxmlformats-officedocument.theme+xml"/>
  <Override PartName="/ppt/notesSlides/notesSlide4.xml" ContentType="application/vnd.openxmlformats-officedocument.presentationml.notesSlide+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diagrams/layout7.xml" ContentType="application/vnd.openxmlformats-officedocument.drawingml.diagramLayout+xml"/>
  <Override PartName="/ppt/diagrams/data8.xml" ContentType="application/vnd.openxmlformats-officedocument.drawingml.diagramData+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21.xml" ContentType="application/vnd.openxmlformats-officedocument.presentationml.notesSlide+xml"/>
  <Override PartName="/ppt/diagrams/drawing9.xml" ContentType="application/vnd.ms-office.drawingml.diagramDrawing+xml"/>
  <Override PartName="/ppt/notesSlides/notesSlide10.xml" ContentType="application/vnd.openxmlformats-officedocument.presentationml.notesSlide+xml"/>
  <Override PartName="/ppt/diagrams/colors6.xml" ContentType="application/vnd.openxmlformats-officedocument.drawingml.diagramColors+xml"/>
  <Override PartName="/ppt/diagrams/quickStyle9.xml" ContentType="application/vnd.openxmlformats-officedocument.drawingml.diagramStyl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drawing5.xml" ContentType="application/vnd.ms-office.drawingml.diagramDrawing+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theme/theme4.xml" ContentType="application/vnd.openxmlformats-officedocument.theme+xml"/>
  <Override PartName="/ppt/slideLayouts/slideLayout38.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diagrams/colors10.xml" ContentType="application/vnd.openxmlformats-officedocument.drawingml.diagramColors+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diagrams/data9.xml" ContentType="application/vnd.openxmlformats-officedocument.drawingml.diagramData+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diagrams/layout4.xml" ContentType="application/vnd.openxmlformats-officedocument.drawingml.diagramLayout+xml"/>
  <Override PartName="/ppt/notesSlides/notesSlide22.xml" ContentType="application/vnd.openxmlformats-officedocument.presentationml.notesSlide+xml"/>
  <Override PartName="/ppt/notesSlides/notesSlide11.xml" ContentType="application/vnd.openxmlformats-officedocument.presentationml.notesSlide+xml"/>
  <Override PartName="/ppt/diagrams/data5.xml" ContentType="application/vnd.openxmlformats-officedocument.drawingml.diagramData+xml"/>
  <Override PartName="/ppt/diagrams/colors7.xml" ContentType="application/vnd.openxmlformats-officedocument.drawingml.diagramColors+xml"/>
  <Override PartName="/ppt/notesSlides/notesSlide6.xml" ContentType="application/vnd.openxmlformats-officedocument.presentationml.notesSlide+xml"/>
  <Override PartName="/ppt/diagrams/drawing6.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slides/slide29.xml" ContentType="application/vnd.openxmlformats-officedocument.presentationml.slide+xml"/>
  <Override PartName="/ppt/slideLayouts/slideLayout39.xml" ContentType="application/vnd.openxmlformats-officedocument.presentationml.slideLayout+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diagrams/quickStyle2.xml" ContentType="application/vnd.openxmlformats-officedocument.drawingml.diagramStyle+xml"/>
  <Override PartName="/ppt/slides/slide43.xml" ContentType="application/vnd.openxmlformats-officedocument.presentationml.slide+xml"/>
  <Override PartName="/ppt/theme/theme1.xml" ContentType="application/vnd.openxmlformats-officedocument.theme+xml"/>
  <Override PartName="/ppt/slides/slide32.xml" ContentType="application/vnd.openxmlformats-officedocument.presentationml.slide+xml"/>
  <Override PartName="/ppt/slideLayouts/slideLayout42.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diagrams/colors8.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4" r:id="rId1"/>
    <p:sldMasterId id="2147483666" r:id="rId2"/>
    <p:sldMasterId id="2147483660" r:id="rId3"/>
    <p:sldMasterId id="2147483661" r:id="rId4"/>
    <p:sldMasterId id="2147483662" r:id="rId5"/>
  </p:sldMasterIdLst>
  <p:notesMasterIdLst>
    <p:notesMasterId r:id="rId73"/>
  </p:notesMasterIdLst>
  <p:handoutMasterIdLst>
    <p:handoutMasterId r:id="rId74"/>
  </p:handoutMasterIdLst>
  <p:sldIdLst>
    <p:sldId id="263" r:id="rId6"/>
    <p:sldId id="292" r:id="rId7"/>
    <p:sldId id="299" r:id="rId8"/>
    <p:sldId id="366" r:id="rId9"/>
    <p:sldId id="294" r:id="rId10"/>
    <p:sldId id="295" r:id="rId11"/>
    <p:sldId id="296" r:id="rId12"/>
    <p:sldId id="297" r:id="rId13"/>
    <p:sldId id="300" r:id="rId14"/>
    <p:sldId id="301" r:id="rId15"/>
    <p:sldId id="302" r:id="rId16"/>
    <p:sldId id="268" r:id="rId17"/>
    <p:sldId id="298" r:id="rId18"/>
    <p:sldId id="327" r:id="rId19"/>
    <p:sldId id="269" r:id="rId20"/>
    <p:sldId id="321" r:id="rId21"/>
    <p:sldId id="272" r:id="rId22"/>
    <p:sldId id="303" r:id="rId23"/>
    <p:sldId id="304" r:id="rId24"/>
    <p:sldId id="307" r:id="rId25"/>
    <p:sldId id="305" r:id="rId26"/>
    <p:sldId id="348" r:id="rId27"/>
    <p:sldId id="349" r:id="rId28"/>
    <p:sldId id="276" r:id="rId29"/>
    <p:sldId id="277" r:id="rId30"/>
    <p:sldId id="350" r:id="rId31"/>
    <p:sldId id="364" r:id="rId32"/>
    <p:sldId id="365" r:id="rId33"/>
    <p:sldId id="363" r:id="rId34"/>
    <p:sldId id="343" r:id="rId35"/>
    <p:sldId id="328" r:id="rId36"/>
    <p:sldId id="341" r:id="rId37"/>
    <p:sldId id="320" r:id="rId38"/>
    <p:sldId id="340" r:id="rId39"/>
    <p:sldId id="309" r:id="rId40"/>
    <p:sldId id="310" r:id="rId41"/>
    <p:sldId id="311" r:id="rId42"/>
    <p:sldId id="279" r:id="rId43"/>
    <p:sldId id="280" r:id="rId44"/>
    <p:sldId id="362" r:id="rId45"/>
    <p:sldId id="270" r:id="rId46"/>
    <p:sldId id="329" r:id="rId47"/>
    <p:sldId id="324" r:id="rId48"/>
    <p:sldId id="325" r:id="rId49"/>
    <p:sldId id="326" r:id="rId50"/>
    <p:sldId id="351" r:id="rId51"/>
    <p:sldId id="352" r:id="rId52"/>
    <p:sldId id="353" r:id="rId53"/>
    <p:sldId id="355" r:id="rId54"/>
    <p:sldId id="359" r:id="rId55"/>
    <p:sldId id="330" r:id="rId56"/>
    <p:sldId id="333" r:id="rId57"/>
    <p:sldId id="356" r:id="rId58"/>
    <p:sldId id="314" r:id="rId59"/>
    <p:sldId id="335" r:id="rId60"/>
    <p:sldId id="315" r:id="rId61"/>
    <p:sldId id="267" r:id="rId62"/>
    <p:sldId id="332" r:id="rId63"/>
    <p:sldId id="357" r:id="rId64"/>
    <p:sldId id="338" r:id="rId65"/>
    <p:sldId id="358" r:id="rId66"/>
    <p:sldId id="360" r:id="rId67"/>
    <p:sldId id="339" r:id="rId68"/>
    <p:sldId id="369" r:id="rId69"/>
    <p:sldId id="372" r:id="rId70"/>
    <p:sldId id="367" r:id="rId71"/>
    <p:sldId id="368" r:id="rId72"/>
  </p:sldIdLst>
  <p:sldSz cx="9144000" cy="6858000" type="screen4x3"/>
  <p:notesSz cx="6858000" cy="9144000"/>
  <p:custDataLst>
    <p:tags r:id="rId75"/>
  </p:custDataLst>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5AA"/>
    <a:srgbClr val="1F497D"/>
    <a:srgbClr val="0033CC"/>
    <a:srgbClr val="BE202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677" autoAdjust="0"/>
    <p:restoredTop sz="94660"/>
  </p:normalViewPr>
  <p:slideViewPr>
    <p:cSldViewPr>
      <p:cViewPr varScale="1">
        <p:scale>
          <a:sx n="68" d="100"/>
          <a:sy n="68" d="100"/>
        </p:scale>
        <p:origin x="-1320"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3756"/>
    </p:cViewPr>
  </p:sorterViewPr>
  <p:notesViewPr>
    <p:cSldViewPr>
      <p:cViewPr varScale="1">
        <p:scale>
          <a:sx n="60" d="100"/>
          <a:sy n="60" d="100"/>
        </p:scale>
        <p:origin x="-2538"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6" Type="http://schemas.openxmlformats.org/officeDocument/2006/relationships/presProps" Target="presProps.xml"/><Relationship Id="rId7" Type="http://schemas.openxmlformats.org/officeDocument/2006/relationships/slide" Target="slides/slide2.xml"/><Relationship Id="rId71" Type="http://schemas.openxmlformats.org/officeDocument/2006/relationships/slide" Target="slides/slide66.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handoutMaster" Target="handoutMasters/handoutMaster1.xml"/><Relationship Id="rId79" Type="http://schemas.openxmlformats.org/officeDocument/2006/relationships/tableStyles" Target="tableStyles.xml"/><Relationship Id="rId5" Type="http://schemas.openxmlformats.org/officeDocument/2006/relationships/slideMaster" Target="slideMasters/slideMaster5.xml"/><Relationship Id="rId61" Type="http://schemas.openxmlformats.org/officeDocument/2006/relationships/slide" Target="slides/slide56.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notesMaster" Target="notesMasters/notesMaster1.xml"/><Relationship Id="rId78"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viewProps" Target="viewProps.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s>
</file>

<file path=ppt/diagrams/_rels/data6.x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image" Target="../media/image16.gif"/></Relationships>
</file>

<file path=ppt/diagrams/_rels/data8.x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jpeg"/><Relationship Id="rId1" Type="http://schemas.openxmlformats.org/officeDocument/2006/relationships/image" Target="../media/image25.png"/><Relationship Id="rId4" Type="http://schemas.openxmlformats.org/officeDocument/2006/relationships/image" Target="../media/image28.wmf"/></Relationships>
</file>

<file path=ppt/diagrams/_rels/data9.x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image" Target="../media/image34.jpeg"/><Relationship Id="rId1" Type="http://schemas.openxmlformats.org/officeDocument/2006/relationships/image" Target="../media/image33.jpeg"/></Relationships>
</file>

<file path=ppt/diagrams/_rels/drawing6.x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image" Target="../media/image16.gif"/></Relationships>
</file>

<file path=ppt/diagrams/_rels/drawing8.x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jpeg"/><Relationship Id="rId1" Type="http://schemas.openxmlformats.org/officeDocument/2006/relationships/image" Target="../media/image25.png"/><Relationship Id="rId4" Type="http://schemas.openxmlformats.org/officeDocument/2006/relationships/image" Target="../media/image28.wmf"/></Relationships>
</file>

<file path=ppt/diagrams/_rels/drawing9.x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image" Target="../media/image34.jpeg"/><Relationship Id="rId1" Type="http://schemas.openxmlformats.org/officeDocument/2006/relationships/image" Target="../media/image33.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530DF27-7D13-496F-899D-502DE04074AA}" type="doc">
      <dgm:prSet loTypeId="urn:microsoft.com/office/officeart/2005/8/layout/hProcess11" loCatId="process" qsTypeId="urn:microsoft.com/office/officeart/2005/8/quickstyle/simple1" qsCatId="simple" csTypeId="urn:microsoft.com/office/officeart/2005/8/colors/accent1_2" csCatId="accent1" phldr="1"/>
      <dgm:spPr/>
      <dgm:t>
        <a:bodyPr/>
        <a:lstStyle/>
        <a:p>
          <a:endParaRPr lang="en-US"/>
        </a:p>
      </dgm:t>
    </dgm:pt>
    <dgm:pt modelId="{E95E10DF-5378-44A2-9AFA-ED1AB4303AA3}">
      <dgm:prSet custT="1"/>
      <dgm:spPr/>
      <dgm:t>
        <a:bodyPr/>
        <a:lstStyle/>
        <a:p>
          <a:pPr rtl="0"/>
          <a:r>
            <a:rPr lang="en-US" sz="2000" b="1" dirty="0" smtClean="0"/>
            <a:t>Know your students</a:t>
          </a:r>
          <a:endParaRPr lang="en-US" sz="2000" b="1" dirty="0"/>
        </a:p>
      </dgm:t>
    </dgm:pt>
    <dgm:pt modelId="{D27DE695-2387-414C-BAF7-E628D96B932F}" type="parTrans" cxnId="{F9C7F3E3-8A40-43C5-8939-270DDFB370BF}">
      <dgm:prSet/>
      <dgm:spPr/>
      <dgm:t>
        <a:bodyPr/>
        <a:lstStyle/>
        <a:p>
          <a:endParaRPr lang="en-US"/>
        </a:p>
      </dgm:t>
    </dgm:pt>
    <dgm:pt modelId="{D2C3036A-05AE-4B92-A0D1-EE1BBFD11B29}" type="sibTrans" cxnId="{F9C7F3E3-8A40-43C5-8939-270DDFB370BF}">
      <dgm:prSet/>
      <dgm:spPr/>
      <dgm:t>
        <a:bodyPr/>
        <a:lstStyle/>
        <a:p>
          <a:endParaRPr lang="en-US"/>
        </a:p>
      </dgm:t>
    </dgm:pt>
    <dgm:pt modelId="{2398DAAF-4BA3-444A-8670-9F0C6D872589}">
      <dgm:prSet custT="1"/>
      <dgm:spPr/>
      <dgm:t>
        <a:bodyPr/>
        <a:lstStyle/>
        <a:p>
          <a:pPr rtl="0"/>
          <a:r>
            <a:rPr lang="en-US" sz="2000" b="1" dirty="0" smtClean="0"/>
            <a:t>Unpack the content standards</a:t>
          </a:r>
          <a:r>
            <a:rPr lang="en-US" sz="1400" b="1" dirty="0" smtClean="0"/>
            <a:t>.</a:t>
          </a:r>
          <a:endParaRPr lang="en-US" sz="1400" b="1" dirty="0"/>
        </a:p>
      </dgm:t>
    </dgm:pt>
    <dgm:pt modelId="{B953795A-9F12-4E4F-A7F0-359BB5E95012}" type="parTrans" cxnId="{EF2AAC45-F39C-4C95-BB3E-69657FDD8D32}">
      <dgm:prSet/>
      <dgm:spPr/>
      <dgm:t>
        <a:bodyPr/>
        <a:lstStyle/>
        <a:p>
          <a:endParaRPr lang="en-US"/>
        </a:p>
      </dgm:t>
    </dgm:pt>
    <dgm:pt modelId="{654D31A1-2F14-40E0-9853-7D30A9AC2480}" type="sibTrans" cxnId="{EF2AAC45-F39C-4C95-BB3E-69657FDD8D32}">
      <dgm:prSet/>
      <dgm:spPr/>
      <dgm:t>
        <a:bodyPr/>
        <a:lstStyle/>
        <a:p>
          <a:endParaRPr lang="en-US"/>
        </a:p>
      </dgm:t>
    </dgm:pt>
    <dgm:pt modelId="{E874E074-083E-4A5D-A71F-479C18019E46}">
      <dgm:prSet custT="1"/>
      <dgm:spPr/>
      <dgm:t>
        <a:bodyPr/>
        <a:lstStyle/>
        <a:p>
          <a:pPr rtl="0"/>
          <a:r>
            <a:rPr lang="en-US" sz="1800" b="1" dirty="0" smtClean="0"/>
            <a:t>Select the focus of the language.</a:t>
          </a:r>
          <a:endParaRPr lang="en-US" sz="1800" b="1" dirty="0"/>
        </a:p>
      </dgm:t>
    </dgm:pt>
    <dgm:pt modelId="{E334B263-52DC-4382-B2AD-046F968A86F8}" type="parTrans" cxnId="{50A1C839-8CB8-4E10-85D7-09C93E60CD5F}">
      <dgm:prSet/>
      <dgm:spPr/>
      <dgm:t>
        <a:bodyPr/>
        <a:lstStyle/>
        <a:p>
          <a:endParaRPr lang="en-US"/>
        </a:p>
      </dgm:t>
    </dgm:pt>
    <dgm:pt modelId="{BE40CFDD-6AAF-463E-9DE1-4113CC37613D}" type="sibTrans" cxnId="{50A1C839-8CB8-4E10-85D7-09C93E60CD5F}">
      <dgm:prSet/>
      <dgm:spPr/>
      <dgm:t>
        <a:bodyPr/>
        <a:lstStyle/>
        <a:p>
          <a:endParaRPr lang="en-US"/>
        </a:p>
      </dgm:t>
    </dgm:pt>
    <dgm:pt modelId="{30770EC9-A7EC-4945-A6FA-72B72918BFF7}">
      <dgm:prSet custT="1"/>
      <dgm:spPr/>
      <dgm:t>
        <a:bodyPr/>
        <a:lstStyle/>
        <a:p>
          <a:pPr rtl="0"/>
          <a:r>
            <a:rPr lang="en-US" sz="2000" b="1" dirty="0" smtClean="0"/>
            <a:t>Design activities to teach the focus language</a:t>
          </a:r>
          <a:endParaRPr lang="en-US" sz="2000" b="1" dirty="0"/>
        </a:p>
      </dgm:t>
    </dgm:pt>
    <dgm:pt modelId="{C2B4D2EC-7271-43D4-A83E-C88D470E0911}" type="parTrans" cxnId="{A845E593-6B09-4925-BD36-CE48006BBACB}">
      <dgm:prSet/>
      <dgm:spPr/>
      <dgm:t>
        <a:bodyPr/>
        <a:lstStyle/>
        <a:p>
          <a:endParaRPr lang="en-US"/>
        </a:p>
      </dgm:t>
    </dgm:pt>
    <dgm:pt modelId="{AD685669-74BA-4916-A303-EBAF081D2C02}" type="sibTrans" cxnId="{A845E593-6B09-4925-BD36-CE48006BBACB}">
      <dgm:prSet/>
      <dgm:spPr/>
      <dgm:t>
        <a:bodyPr/>
        <a:lstStyle/>
        <a:p>
          <a:endParaRPr lang="en-US"/>
        </a:p>
      </dgm:t>
    </dgm:pt>
    <dgm:pt modelId="{D7FD36C3-F1BE-4C46-A6D7-4D38A51CEFC5}">
      <dgm:prSet/>
      <dgm:spPr/>
      <dgm:t>
        <a:bodyPr/>
        <a:lstStyle/>
        <a:p>
          <a:pPr rtl="0"/>
          <a:endParaRPr lang="en-US" dirty="0"/>
        </a:p>
      </dgm:t>
    </dgm:pt>
    <dgm:pt modelId="{06F2A458-3289-4DD6-B699-9D90DB2C376B}" type="parTrans" cxnId="{287A8FD8-E266-4B31-9143-B81392368E3D}">
      <dgm:prSet/>
      <dgm:spPr/>
      <dgm:t>
        <a:bodyPr/>
        <a:lstStyle/>
        <a:p>
          <a:endParaRPr lang="en-US"/>
        </a:p>
      </dgm:t>
    </dgm:pt>
    <dgm:pt modelId="{5B5C6367-FC40-46D9-85EC-6E37F49286AB}" type="sibTrans" cxnId="{287A8FD8-E266-4B31-9143-B81392368E3D}">
      <dgm:prSet/>
      <dgm:spPr/>
      <dgm:t>
        <a:bodyPr/>
        <a:lstStyle/>
        <a:p>
          <a:endParaRPr lang="en-US"/>
        </a:p>
      </dgm:t>
    </dgm:pt>
    <dgm:pt modelId="{D7D14B03-C878-42F1-8008-664DB9C436A4}">
      <dgm:prSet custT="1"/>
      <dgm:spPr/>
      <dgm:t>
        <a:bodyPr/>
        <a:lstStyle/>
        <a:p>
          <a:r>
            <a:rPr lang="en-US" sz="2000" b="1" dirty="0" smtClean="0"/>
            <a:t>Evaluate the unit.</a:t>
          </a:r>
          <a:endParaRPr lang="en-US" sz="2000" b="1" dirty="0"/>
        </a:p>
      </dgm:t>
    </dgm:pt>
    <dgm:pt modelId="{FB2EC4EF-2C54-4F9D-9FE2-7E56D3EDB646}" type="parTrans" cxnId="{45246FF0-F25B-4F48-8BD4-538B6F024566}">
      <dgm:prSet/>
      <dgm:spPr/>
      <dgm:t>
        <a:bodyPr/>
        <a:lstStyle/>
        <a:p>
          <a:endParaRPr lang="en-US"/>
        </a:p>
      </dgm:t>
    </dgm:pt>
    <dgm:pt modelId="{BD0F2730-3094-41C0-8E31-BD367807E5C8}" type="sibTrans" cxnId="{45246FF0-F25B-4F48-8BD4-538B6F024566}">
      <dgm:prSet/>
      <dgm:spPr/>
      <dgm:t>
        <a:bodyPr/>
        <a:lstStyle/>
        <a:p>
          <a:endParaRPr lang="en-US"/>
        </a:p>
      </dgm:t>
    </dgm:pt>
    <dgm:pt modelId="{DB490AAA-CB0A-4001-B7A9-4E5A7F8246C3}" type="pres">
      <dgm:prSet presAssocID="{A530DF27-7D13-496F-899D-502DE04074AA}" presName="Name0" presStyleCnt="0">
        <dgm:presLayoutVars>
          <dgm:dir/>
          <dgm:resizeHandles val="exact"/>
        </dgm:presLayoutVars>
      </dgm:prSet>
      <dgm:spPr/>
      <dgm:t>
        <a:bodyPr/>
        <a:lstStyle/>
        <a:p>
          <a:endParaRPr lang="en-US"/>
        </a:p>
      </dgm:t>
    </dgm:pt>
    <dgm:pt modelId="{92511ABD-234C-43FD-96BE-3CAAD65972B4}" type="pres">
      <dgm:prSet presAssocID="{A530DF27-7D13-496F-899D-502DE04074AA}" presName="arrow" presStyleLbl="bgShp" presStyleIdx="0" presStyleCnt="1"/>
      <dgm:spPr>
        <a:solidFill>
          <a:schemeClr val="tx2">
            <a:lumMod val="40000"/>
            <a:lumOff val="60000"/>
          </a:schemeClr>
        </a:solidFill>
      </dgm:spPr>
      <dgm:t>
        <a:bodyPr/>
        <a:lstStyle/>
        <a:p>
          <a:endParaRPr lang="en-US"/>
        </a:p>
      </dgm:t>
    </dgm:pt>
    <dgm:pt modelId="{555FE742-784C-436F-8BD6-619B828789FB}" type="pres">
      <dgm:prSet presAssocID="{A530DF27-7D13-496F-899D-502DE04074AA}" presName="points" presStyleCnt="0"/>
      <dgm:spPr/>
    </dgm:pt>
    <dgm:pt modelId="{EC7A6E96-9CC8-4451-A475-FF7709C00491}" type="pres">
      <dgm:prSet presAssocID="{E95E10DF-5378-44A2-9AFA-ED1AB4303AA3}" presName="compositeA" presStyleCnt="0"/>
      <dgm:spPr/>
    </dgm:pt>
    <dgm:pt modelId="{231ADF02-4D6A-4BEA-9F9B-8738392EE018}" type="pres">
      <dgm:prSet presAssocID="{E95E10DF-5378-44A2-9AFA-ED1AB4303AA3}" presName="textA" presStyleLbl="revTx" presStyleIdx="0" presStyleCnt="6" custScaleX="145339">
        <dgm:presLayoutVars>
          <dgm:bulletEnabled val="1"/>
        </dgm:presLayoutVars>
      </dgm:prSet>
      <dgm:spPr/>
      <dgm:t>
        <a:bodyPr/>
        <a:lstStyle/>
        <a:p>
          <a:endParaRPr lang="en-US"/>
        </a:p>
      </dgm:t>
    </dgm:pt>
    <dgm:pt modelId="{AC76B7A9-2821-4AED-8B3D-F9ACFEC1741C}" type="pres">
      <dgm:prSet presAssocID="{E95E10DF-5378-44A2-9AFA-ED1AB4303AA3}" presName="circleA" presStyleLbl="node1" presStyleIdx="0" presStyleCnt="6"/>
      <dgm:spPr/>
    </dgm:pt>
    <dgm:pt modelId="{EA190059-D31A-4A62-818E-8221EBB38E3F}" type="pres">
      <dgm:prSet presAssocID="{E95E10DF-5378-44A2-9AFA-ED1AB4303AA3}" presName="spaceA" presStyleCnt="0"/>
      <dgm:spPr/>
    </dgm:pt>
    <dgm:pt modelId="{310AC613-1492-40A1-9A3C-3C0ED9D9ED15}" type="pres">
      <dgm:prSet presAssocID="{D2C3036A-05AE-4B92-A0D1-EE1BBFD11B29}" presName="space" presStyleCnt="0"/>
      <dgm:spPr/>
    </dgm:pt>
    <dgm:pt modelId="{21136A4A-5400-45D9-A15F-48CFAB6745EF}" type="pres">
      <dgm:prSet presAssocID="{2398DAAF-4BA3-444A-8670-9F0C6D872589}" presName="compositeB" presStyleCnt="0"/>
      <dgm:spPr/>
    </dgm:pt>
    <dgm:pt modelId="{72B528E5-57CE-4C25-BBD4-F048A74BD6C1}" type="pres">
      <dgm:prSet presAssocID="{2398DAAF-4BA3-444A-8670-9F0C6D872589}" presName="textB" presStyleLbl="revTx" presStyleIdx="1" presStyleCnt="6" custScaleX="172558">
        <dgm:presLayoutVars>
          <dgm:bulletEnabled val="1"/>
        </dgm:presLayoutVars>
      </dgm:prSet>
      <dgm:spPr/>
      <dgm:t>
        <a:bodyPr/>
        <a:lstStyle/>
        <a:p>
          <a:endParaRPr lang="en-US"/>
        </a:p>
      </dgm:t>
    </dgm:pt>
    <dgm:pt modelId="{9895A6D3-0FCE-4030-8631-EC32DF0269B6}" type="pres">
      <dgm:prSet presAssocID="{2398DAAF-4BA3-444A-8670-9F0C6D872589}" presName="circleB" presStyleLbl="node1" presStyleIdx="1" presStyleCnt="6"/>
      <dgm:spPr/>
    </dgm:pt>
    <dgm:pt modelId="{65C85ECE-BC73-4819-A848-8F6387C2E2D4}" type="pres">
      <dgm:prSet presAssocID="{2398DAAF-4BA3-444A-8670-9F0C6D872589}" presName="spaceB" presStyleCnt="0"/>
      <dgm:spPr/>
    </dgm:pt>
    <dgm:pt modelId="{6A1EB9BA-8050-431F-9259-81FB30584FE2}" type="pres">
      <dgm:prSet presAssocID="{654D31A1-2F14-40E0-9853-7D30A9AC2480}" presName="space" presStyleCnt="0"/>
      <dgm:spPr/>
    </dgm:pt>
    <dgm:pt modelId="{D10C17A7-9D87-477D-B7A0-DE787B2D6F0A}" type="pres">
      <dgm:prSet presAssocID="{E874E074-083E-4A5D-A71F-479C18019E46}" presName="compositeA" presStyleCnt="0"/>
      <dgm:spPr/>
    </dgm:pt>
    <dgm:pt modelId="{F36CFC31-5D82-442E-BED5-B3305DD19D47}" type="pres">
      <dgm:prSet presAssocID="{E874E074-083E-4A5D-A71F-479C18019E46}" presName="textA" presStyleLbl="revTx" presStyleIdx="2" presStyleCnt="6" custScaleX="160510">
        <dgm:presLayoutVars>
          <dgm:bulletEnabled val="1"/>
        </dgm:presLayoutVars>
      </dgm:prSet>
      <dgm:spPr/>
      <dgm:t>
        <a:bodyPr/>
        <a:lstStyle/>
        <a:p>
          <a:endParaRPr lang="en-US"/>
        </a:p>
      </dgm:t>
    </dgm:pt>
    <dgm:pt modelId="{EF14C21F-EBCA-4A5F-A00B-FA473D182E69}" type="pres">
      <dgm:prSet presAssocID="{E874E074-083E-4A5D-A71F-479C18019E46}" presName="circleA" presStyleLbl="node1" presStyleIdx="2" presStyleCnt="6"/>
      <dgm:spPr/>
    </dgm:pt>
    <dgm:pt modelId="{44D8837E-E837-4AD9-897C-AFA733814E8A}" type="pres">
      <dgm:prSet presAssocID="{E874E074-083E-4A5D-A71F-479C18019E46}" presName="spaceA" presStyleCnt="0"/>
      <dgm:spPr/>
    </dgm:pt>
    <dgm:pt modelId="{3E3ADA85-AB65-40C4-881C-0D41F2D429D9}" type="pres">
      <dgm:prSet presAssocID="{BE40CFDD-6AAF-463E-9DE1-4113CC37613D}" presName="space" presStyleCnt="0"/>
      <dgm:spPr/>
    </dgm:pt>
    <dgm:pt modelId="{9A6A86C1-E3A6-486D-9869-A205A3A65964}" type="pres">
      <dgm:prSet presAssocID="{30770EC9-A7EC-4945-A6FA-72B72918BFF7}" presName="compositeB" presStyleCnt="0"/>
      <dgm:spPr/>
    </dgm:pt>
    <dgm:pt modelId="{48DD25F2-B38E-4688-8E3A-F718BAE2F61F}" type="pres">
      <dgm:prSet presAssocID="{30770EC9-A7EC-4945-A6FA-72B72918BFF7}" presName="textB" presStyleLbl="revTx" presStyleIdx="3" presStyleCnt="6" custScaleX="151912" custScaleY="76780" custLinFactX="9444" custLinFactY="-50000" custLinFactNeighborX="100000" custLinFactNeighborY="-100000">
        <dgm:presLayoutVars>
          <dgm:bulletEnabled val="1"/>
        </dgm:presLayoutVars>
      </dgm:prSet>
      <dgm:spPr/>
      <dgm:t>
        <a:bodyPr/>
        <a:lstStyle/>
        <a:p>
          <a:endParaRPr lang="en-US"/>
        </a:p>
      </dgm:t>
    </dgm:pt>
    <dgm:pt modelId="{F5211102-0BEA-4AEB-BC8C-80DADC337089}" type="pres">
      <dgm:prSet presAssocID="{30770EC9-A7EC-4945-A6FA-72B72918BFF7}" presName="circleB" presStyleLbl="node1" presStyleIdx="3" presStyleCnt="6"/>
      <dgm:spPr/>
    </dgm:pt>
    <dgm:pt modelId="{EBF7BCFF-61AF-4F7E-93C7-85DDEF1DC4BC}" type="pres">
      <dgm:prSet presAssocID="{30770EC9-A7EC-4945-A6FA-72B72918BFF7}" presName="spaceB" presStyleCnt="0"/>
      <dgm:spPr/>
    </dgm:pt>
    <dgm:pt modelId="{A1C9DBCF-8F3C-469D-A4EC-9A948719EC81}" type="pres">
      <dgm:prSet presAssocID="{AD685669-74BA-4916-A303-EBAF081D2C02}" presName="space" presStyleCnt="0"/>
      <dgm:spPr/>
    </dgm:pt>
    <dgm:pt modelId="{D72A73A2-CF7A-4900-99AD-C0C6314F9FD1}" type="pres">
      <dgm:prSet presAssocID="{D7FD36C3-F1BE-4C46-A6D7-4D38A51CEFC5}" presName="compositeA" presStyleCnt="0"/>
      <dgm:spPr/>
    </dgm:pt>
    <dgm:pt modelId="{4C3864E0-1D0C-4F7E-919A-640947DA2ECF}" type="pres">
      <dgm:prSet presAssocID="{D7FD36C3-F1BE-4C46-A6D7-4D38A51CEFC5}" presName="textA" presStyleLbl="revTx" presStyleIdx="4" presStyleCnt="6">
        <dgm:presLayoutVars>
          <dgm:bulletEnabled val="1"/>
        </dgm:presLayoutVars>
      </dgm:prSet>
      <dgm:spPr/>
      <dgm:t>
        <a:bodyPr/>
        <a:lstStyle/>
        <a:p>
          <a:endParaRPr lang="en-US"/>
        </a:p>
      </dgm:t>
    </dgm:pt>
    <dgm:pt modelId="{D8E0DCDE-CEE7-46F4-BCA2-B906667A1796}" type="pres">
      <dgm:prSet presAssocID="{D7FD36C3-F1BE-4C46-A6D7-4D38A51CEFC5}" presName="circleA" presStyleLbl="node1" presStyleIdx="4" presStyleCnt="6"/>
      <dgm:spPr/>
    </dgm:pt>
    <dgm:pt modelId="{A9C9EA47-15D3-4C68-9395-0AC8A5DE3F93}" type="pres">
      <dgm:prSet presAssocID="{D7FD36C3-F1BE-4C46-A6D7-4D38A51CEFC5}" presName="spaceA" presStyleCnt="0"/>
      <dgm:spPr/>
    </dgm:pt>
    <dgm:pt modelId="{458780B1-8699-47A7-A55A-D69617462BF2}" type="pres">
      <dgm:prSet presAssocID="{5B5C6367-FC40-46D9-85EC-6E37F49286AB}" presName="space" presStyleCnt="0"/>
      <dgm:spPr/>
    </dgm:pt>
    <dgm:pt modelId="{5DE5E264-24D4-4646-A39B-F64CEC341DFA}" type="pres">
      <dgm:prSet presAssocID="{D7D14B03-C878-42F1-8008-664DB9C436A4}" presName="compositeB" presStyleCnt="0"/>
      <dgm:spPr/>
    </dgm:pt>
    <dgm:pt modelId="{BD9FFA8A-39A9-40D8-BB03-299384AB51F7}" type="pres">
      <dgm:prSet presAssocID="{D7D14B03-C878-42F1-8008-664DB9C436A4}" presName="textB" presStyleLbl="revTx" presStyleIdx="5" presStyleCnt="6" custScaleX="154492">
        <dgm:presLayoutVars>
          <dgm:bulletEnabled val="1"/>
        </dgm:presLayoutVars>
      </dgm:prSet>
      <dgm:spPr/>
      <dgm:t>
        <a:bodyPr/>
        <a:lstStyle/>
        <a:p>
          <a:endParaRPr lang="en-US"/>
        </a:p>
      </dgm:t>
    </dgm:pt>
    <dgm:pt modelId="{147FFEC4-24B3-4EA0-BAD7-BF1013DE977C}" type="pres">
      <dgm:prSet presAssocID="{D7D14B03-C878-42F1-8008-664DB9C436A4}" presName="circleB" presStyleLbl="node1" presStyleIdx="5" presStyleCnt="6"/>
      <dgm:spPr/>
    </dgm:pt>
    <dgm:pt modelId="{5C0FCFA7-F353-4166-919D-380E203CDA71}" type="pres">
      <dgm:prSet presAssocID="{D7D14B03-C878-42F1-8008-664DB9C436A4}" presName="spaceB" presStyleCnt="0"/>
      <dgm:spPr/>
    </dgm:pt>
  </dgm:ptLst>
  <dgm:cxnLst>
    <dgm:cxn modelId="{EF2AAC45-F39C-4C95-BB3E-69657FDD8D32}" srcId="{A530DF27-7D13-496F-899D-502DE04074AA}" destId="{2398DAAF-4BA3-444A-8670-9F0C6D872589}" srcOrd="1" destOrd="0" parTransId="{B953795A-9F12-4E4F-A7F0-359BB5E95012}" sibTransId="{654D31A1-2F14-40E0-9853-7D30A9AC2480}"/>
    <dgm:cxn modelId="{F9C7F3E3-8A40-43C5-8939-270DDFB370BF}" srcId="{A530DF27-7D13-496F-899D-502DE04074AA}" destId="{E95E10DF-5378-44A2-9AFA-ED1AB4303AA3}" srcOrd="0" destOrd="0" parTransId="{D27DE695-2387-414C-BAF7-E628D96B932F}" sibTransId="{D2C3036A-05AE-4B92-A0D1-EE1BBFD11B29}"/>
    <dgm:cxn modelId="{50F5D67B-66C4-41AA-A8FB-C86C2D244968}" type="presOf" srcId="{A530DF27-7D13-496F-899D-502DE04074AA}" destId="{DB490AAA-CB0A-4001-B7A9-4E5A7F8246C3}" srcOrd="0" destOrd="0" presId="urn:microsoft.com/office/officeart/2005/8/layout/hProcess11"/>
    <dgm:cxn modelId="{BADA29E7-5E60-477E-9927-DDEADBEC2E94}" type="presOf" srcId="{D7D14B03-C878-42F1-8008-664DB9C436A4}" destId="{BD9FFA8A-39A9-40D8-BB03-299384AB51F7}" srcOrd="0" destOrd="0" presId="urn:microsoft.com/office/officeart/2005/8/layout/hProcess11"/>
    <dgm:cxn modelId="{6292BEF1-F4DB-4700-A6C3-DD8A7228B311}" type="presOf" srcId="{D7FD36C3-F1BE-4C46-A6D7-4D38A51CEFC5}" destId="{4C3864E0-1D0C-4F7E-919A-640947DA2ECF}" srcOrd="0" destOrd="0" presId="urn:microsoft.com/office/officeart/2005/8/layout/hProcess11"/>
    <dgm:cxn modelId="{A845E593-6B09-4925-BD36-CE48006BBACB}" srcId="{A530DF27-7D13-496F-899D-502DE04074AA}" destId="{30770EC9-A7EC-4945-A6FA-72B72918BFF7}" srcOrd="3" destOrd="0" parTransId="{C2B4D2EC-7271-43D4-A83E-C88D470E0911}" sibTransId="{AD685669-74BA-4916-A303-EBAF081D2C02}"/>
    <dgm:cxn modelId="{763D37CB-9F9C-4DFD-89EC-70F682EFCEFA}" type="presOf" srcId="{E95E10DF-5378-44A2-9AFA-ED1AB4303AA3}" destId="{231ADF02-4D6A-4BEA-9F9B-8738392EE018}" srcOrd="0" destOrd="0" presId="urn:microsoft.com/office/officeart/2005/8/layout/hProcess11"/>
    <dgm:cxn modelId="{45246FF0-F25B-4F48-8BD4-538B6F024566}" srcId="{A530DF27-7D13-496F-899D-502DE04074AA}" destId="{D7D14B03-C878-42F1-8008-664DB9C436A4}" srcOrd="5" destOrd="0" parTransId="{FB2EC4EF-2C54-4F9D-9FE2-7E56D3EDB646}" sibTransId="{BD0F2730-3094-41C0-8E31-BD367807E5C8}"/>
    <dgm:cxn modelId="{50A1C839-8CB8-4E10-85D7-09C93E60CD5F}" srcId="{A530DF27-7D13-496F-899D-502DE04074AA}" destId="{E874E074-083E-4A5D-A71F-479C18019E46}" srcOrd="2" destOrd="0" parTransId="{E334B263-52DC-4382-B2AD-046F968A86F8}" sibTransId="{BE40CFDD-6AAF-463E-9DE1-4113CC37613D}"/>
    <dgm:cxn modelId="{C8C1FED7-6194-40CD-A5A3-36888E50EE1F}" type="presOf" srcId="{E874E074-083E-4A5D-A71F-479C18019E46}" destId="{F36CFC31-5D82-442E-BED5-B3305DD19D47}" srcOrd="0" destOrd="0" presId="urn:microsoft.com/office/officeart/2005/8/layout/hProcess11"/>
    <dgm:cxn modelId="{96E12276-A34A-4CD4-8808-8616B59FD71A}" type="presOf" srcId="{2398DAAF-4BA3-444A-8670-9F0C6D872589}" destId="{72B528E5-57CE-4C25-BBD4-F048A74BD6C1}" srcOrd="0" destOrd="0" presId="urn:microsoft.com/office/officeart/2005/8/layout/hProcess11"/>
    <dgm:cxn modelId="{04DD896B-7CFA-4B98-8090-3F8A32620315}" type="presOf" srcId="{30770EC9-A7EC-4945-A6FA-72B72918BFF7}" destId="{48DD25F2-B38E-4688-8E3A-F718BAE2F61F}" srcOrd="0" destOrd="0" presId="urn:microsoft.com/office/officeart/2005/8/layout/hProcess11"/>
    <dgm:cxn modelId="{287A8FD8-E266-4B31-9143-B81392368E3D}" srcId="{A530DF27-7D13-496F-899D-502DE04074AA}" destId="{D7FD36C3-F1BE-4C46-A6D7-4D38A51CEFC5}" srcOrd="4" destOrd="0" parTransId="{06F2A458-3289-4DD6-B699-9D90DB2C376B}" sibTransId="{5B5C6367-FC40-46D9-85EC-6E37F49286AB}"/>
    <dgm:cxn modelId="{DDD2FBAC-D228-4126-BB1A-2FE48BD16FCD}" type="presParOf" srcId="{DB490AAA-CB0A-4001-B7A9-4E5A7F8246C3}" destId="{92511ABD-234C-43FD-96BE-3CAAD65972B4}" srcOrd="0" destOrd="0" presId="urn:microsoft.com/office/officeart/2005/8/layout/hProcess11"/>
    <dgm:cxn modelId="{78EF5A19-7AF7-4D92-9E44-8D71D525EDCB}" type="presParOf" srcId="{DB490AAA-CB0A-4001-B7A9-4E5A7F8246C3}" destId="{555FE742-784C-436F-8BD6-619B828789FB}" srcOrd="1" destOrd="0" presId="urn:microsoft.com/office/officeart/2005/8/layout/hProcess11"/>
    <dgm:cxn modelId="{6214CFDB-C52F-42A6-9728-5B64686E8906}" type="presParOf" srcId="{555FE742-784C-436F-8BD6-619B828789FB}" destId="{EC7A6E96-9CC8-4451-A475-FF7709C00491}" srcOrd="0" destOrd="0" presId="urn:microsoft.com/office/officeart/2005/8/layout/hProcess11"/>
    <dgm:cxn modelId="{B50CED44-04EF-43F9-9285-58AD53E279E3}" type="presParOf" srcId="{EC7A6E96-9CC8-4451-A475-FF7709C00491}" destId="{231ADF02-4D6A-4BEA-9F9B-8738392EE018}" srcOrd="0" destOrd="0" presId="urn:microsoft.com/office/officeart/2005/8/layout/hProcess11"/>
    <dgm:cxn modelId="{97D2EE4F-C07F-4AB0-B3F9-470BD101C096}" type="presParOf" srcId="{EC7A6E96-9CC8-4451-A475-FF7709C00491}" destId="{AC76B7A9-2821-4AED-8B3D-F9ACFEC1741C}" srcOrd="1" destOrd="0" presId="urn:microsoft.com/office/officeart/2005/8/layout/hProcess11"/>
    <dgm:cxn modelId="{3D555F93-5D88-4C08-A961-96888656B00A}" type="presParOf" srcId="{EC7A6E96-9CC8-4451-A475-FF7709C00491}" destId="{EA190059-D31A-4A62-818E-8221EBB38E3F}" srcOrd="2" destOrd="0" presId="urn:microsoft.com/office/officeart/2005/8/layout/hProcess11"/>
    <dgm:cxn modelId="{FACEADBB-0BC0-477E-AD81-8140B384D333}" type="presParOf" srcId="{555FE742-784C-436F-8BD6-619B828789FB}" destId="{310AC613-1492-40A1-9A3C-3C0ED9D9ED15}" srcOrd="1" destOrd="0" presId="urn:microsoft.com/office/officeart/2005/8/layout/hProcess11"/>
    <dgm:cxn modelId="{9B6AD88A-9CE2-433E-8795-96FDF4B0D9EA}" type="presParOf" srcId="{555FE742-784C-436F-8BD6-619B828789FB}" destId="{21136A4A-5400-45D9-A15F-48CFAB6745EF}" srcOrd="2" destOrd="0" presId="urn:microsoft.com/office/officeart/2005/8/layout/hProcess11"/>
    <dgm:cxn modelId="{27863BF2-6A30-4842-BE8C-AF6A9C31A4A0}" type="presParOf" srcId="{21136A4A-5400-45D9-A15F-48CFAB6745EF}" destId="{72B528E5-57CE-4C25-BBD4-F048A74BD6C1}" srcOrd="0" destOrd="0" presId="urn:microsoft.com/office/officeart/2005/8/layout/hProcess11"/>
    <dgm:cxn modelId="{86BEF17A-9E32-4C15-9C1C-3527077A5122}" type="presParOf" srcId="{21136A4A-5400-45D9-A15F-48CFAB6745EF}" destId="{9895A6D3-0FCE-4030-8631-EC32DF0269B6}" srcOrd="1" destOrd="0" presId="urn:microsoft.com/office/officeart/2005/8/layout/hProcess11"/>
    <dgm:cxn modelId="{A729D2EF-72AF-441B-88D3-D7667700F495}" type="presParOf" srcId="{21136A4A-5400-45D9-A15F-48CFAB6745EF}" destId="{65C85ECE-BC73-4819-A848-8F6387C2E2D4}" srcOrd="2" destOrd="0" presId="urn:microsoft.com/office/officeart/2005/8/layout/hProcess11"/>
    <dgm:cxn modelId="{34320B0F-7CCB-4084-8462-A9E5CF88698B}" type="presParOf" srcId="{555FE742-784C-436F-8BD6-619B828789FB}" destId="{6A1EB9BA-8050-431F-9259-81FB30584FE2}" srcOrd="3" destOrd="0" presId="urn:microsoft.com/office/officeart/2005/8/layout/hProcess11"/>
    <dgm:cxn modelId="{39E12A27-49E2-418E-992E-F10BA206305D}" type="presParOf" srcId="{555FE742-784C-436F-8BD6-619B828789FB}" destId="{D10C17A7-9D87-477D-B7A0-DE787B2D6F0A}" srcOrd="4" destOrd="0" presId="urn:microsoft.com/office/officeart/2005/8/layout/hProcess11"/>
    <dgm:cxn modelId="{15E21F05-792C-410C-9FD2-DB1FB786FF79}" type="presParOf" srcId="{D10C17A7-9D87-477D-B7A0-DE787B2D6F0A}" destId="{F36CFC31-5D82-442E-BED5-B3305DD19D47}" srcOrd="0" destOrd="0" presId="urn:microsoft.com/office/officeart/2005/8/layout/hProcess11"/>
    <dgm:cxn modelId="{AB9688F9-7F0A-4370-8E86-C521086492B8}" type="presParOf" srcId="{D10C17A7-9D87-477D-B7A0-DE787B2D6F0A}" destId="{EF14C21F-EBCA-4A5F-A00B-FA473D182E69}" srcOrd="1" destOrd="0" presId="urn:microsoft.com/office/officeart/2005/8/layout/hProcess11"/>
    <dgm:cxn modelId="{2AE9BB60-B691-4169-8DBF-30B28F811314}" type="presParOf" srcId="{D10C17A7-9D87-477D-B7A0-DE787B2D6F0A}" destId="{44D8837E-E837-4AD9-897C-AFA733814E8A}" srcOrd="2" destOrd="0" presId="urn:microsoft.com/office/officeart/2005/8/layout/hProcess11"/>
    <dgm:cxn modelId="{AB255EAC-B1CE-4EAF-B9F0-6A17F3ECABC2}" type="presParOf" srcId="{555FE742-784C-436F-8BD6-619B828789FB}" destId="{3E3ADA85-AB65-40C4-881C-0D41F2D429D9}" srcOrd="5" destOrd="0" presId="urn:microsoft.com/office/officeart/2005/8/layout/hProcess11"/>
    <dgm:cxn modelId="{451637B4-D0DE-4164-94F7-0118B77760DA}" type="presParOf" srcId="{555FE742-784C-436F-8BD6-619B828789FB}" destId="{9A6A86C1-E3A6-486D-9869-A205A3A65964}" srcOrd="6" destOrd="0" presId="urn:microsoft.com/office/officeart/2005/8/layout/hProcess11"/>
    <dgm:cxn modelId="{61A1405A-6E2B-4F04-B5A5-CE107EF8721B}" type="presParOf" srcId="{9A6A86C1-E3A6-486D-9869-A205A3A65964}" destId="{48DD25F2-B38E-4688-8E3A-F718BAE2F61F}" srcOrd="0" destOrd="0" presId="urn:microsoft.com/office/officeart/2005/8/layout/hProcess11"/>
    <dgm:cxn modelId="{C5BD5C28-8026-4B36-B127-35F817655ABC}" type="presParOf" srcId="{9A6A86C1-E3A6-486D-9869-A205A3A65964}" destId="{F5211102-0BEA-4AEB-BC8C-80DADC337089}" srcOrd="1" destOrd="0" presId="urn:microsoft.com/office/officeart/2005/8/layout/hProcess11"/>
    <dgm:cxn modelId="{AAE62BC0-B1A5-4E6F-8116-09B48E6DB010}" type="presParOf" srcId="{9A6A86C1-E3A6-486D-9869-A205A3A65964}" destId="{EBF7BCFF-61AF-4F7E-93C7-85DDEF1DC4BC}" srcOrd="2" destOrd="0" presId="urn:microsoft.com/office/officeart/2005/8/layout/hProcess11"/>
    <dgm:cxn modelId="{34B62E35-FE8B-4C27-B6D9-0791A39A9DDB}" type="presParOf" srcId="{555FE742-784C-436F-8BD6-619B828789FB}" destId="{A1C9DBCF-8F3C-469D-A4EC-9A948719EC81}" srcOrd="7" destOrd="0" presId="urn:microsoft.com/office/officeart/2005/8/layout/hProcess11"/>
    <dgm:cxn modelId="{5769762A-08E6-43EB-9215-704EB65C2A38}" type="presParOf" srcId="{555FE742-784C-436F-8BD6-619B828789FB}" destId="{D72A73A2-CF7A-4900-99AD-C0C6314F9FD1}" srcOrd="8" destOrd="0" presId="urn:microsoft.com/office/officeart/2005/8/layout/hProcess11"/>
    <dgm:cxn modelId="{AA45F5A3-455E-4E58-A83E-E743E0CD0562}" type="presParOf" srcId="{D72A73A2-CF7A-4900-99AD-C0C6314F9FD1}" destId="{4C3864E0-1D0C-4F7E-919A-640947DA2ECF}" srcOrd="0" destOrd="0" presId="urn:microsoft.com/office/officeart/2005/8/layout/hProcess11"/>
    <dgm:cxn modelId="{C35907E3-A515-4088-879D-C7F88DB1E997}" type="presParOf" srcId="{D72A73A2-CF7A-4900-99AD-C0C6314F9FD1}" destId="{D8E0DCDE-CEE7-46F4-BCA2-B906667A1796}" srcOrd="1" destOrd="0" presId="urn:microsoft.com/office/officeart/2005/8/layout/hProcess11"/>
    <dgm:cxn modelId="{614AD77B-3BE9-4B58-8F73-4D5EC4465343}" type="presParOf" srcId="{D72A73A2-CF7A-4900-99AD-C0C6314F9FD1}" destId="{A9C9EA47-15D3-4C68-9395-0AC8A5DE3F93}" srcOrd="2" destOrd="0" presId="urn:microsoft.com/office/officeart/2005/8/layout/hProcess11"/>
    <dgm:cxn modelId="{7673EE05-7CE4-4A16-9790-60337906AA3B}" type="presParOf" srcId="{555FE742-784C-436F-8BD6-619B828789FB}" destId="{458780B1-8699-47A7-A55A-D69617462BF2}" srcOrd="9" destOrd="0" presId="urn:microsoft.com/office/officeart/2005/8/layout/hProcess11"/>
    <dgm:cxn modelId="{B2F06CCA-35AE-4EA9-934F-2067250B2458}" type="presParOf" srcId="{555FE742-784C-436F-8BD6-619B828789FB}" destId="{5DE5E264-24D4-4646-A39B-F64CEC341DFA}" srcOrd="10" destOrd="0" presId="urn:microsoft.com/office/officeart/2005/8/layout/hProcess11"/>
    <dgm:cxn modelId="{B04BB733-85BC-4945-A3A2-D84F08E40215}" type="presParOf" srcId="{5DE5E264-24D4-4646-A39B-F64CEC341DFA}" destId="{BD9FFA8A-39A9-40D8-BB03-299384AB51F7}" srcOrd="0" destOrd="0" presId="urn:microsoft.com/office/officeart/2005/8/layout/hProcess11"/>
    <dgm:cxn modelId="{90E0F2B3-C88D-4E2C-9C29-1BE077CF4F87}" type="presParOf" srcId="{5DE5E264-24D4-4646-A39B-F64CEC341DFA}" destId="{147FFEC4-24B3-4EA0-BAD7-BF1013DE977C}" srcOrd="1" destOrd="0" presId="urn:microsoft.com/office/officeart/2005/8/layout/hProcess11"/>
    <dgm:cxn modelId="{68838F7B-D053-4B74-96F5-EDBD9AA8F184}" type="presParOf" srcId="{5DE5E264-24D4-4646-A39B-F64CEC341DFA}" destId="{5C0FCFA7-F353-4166-919D-380E203CDA71}" srcOrd="2" destOrd="0" presId="urn:microsoft.com/office/officeart/2005/8/layout/hProcess1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A7190408-2BC5-4F39-9644-5B9D9172B55B}"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B7381419-BCB1-46E6-B998-7CE718481107}">
      <dgm:prSet/>
      <dgm:spPr/>
      <dgm:t>
        <a:bodyPr/>
        <a:lstStyle/>
        <a:p>
          <a:pPr rtl="0"/>
          <a:r>
            <a:rPr lang="en-US" dirty="0" smtClean="0"/>
            <a:t>Websites</a:t>
          </a:r>
          <a:endParaRPr lang="en-US" dirty="0"/>
        </a:p>
      </dgm:t>
    </dgm:pt>
    <dgm:pt modelId="{D0484556-7FD7-4049-8371-A94095CF4D99}" type="parTrans" cxnId="{307FF318-0559-4181-8BD0-5E662CDC8372}">
      <dgm:prSet/>
      <dgm:spPr/>
      <dgm:t>
        <a:bodyPr/>
        <a:lstStyle/>
        <a:p>
          <a:endParaRPr lang="en-US"/>
        </a:p>
      </dgm:t>
    </dgm:pt>
    <dgm:pt modelId="{734D2B8E-670D-400F-B2C1-602F990C1251}" type="sibTrans" cxnId="{307FF318-0559-4181-8BD0-5E662CDC8372}">
      <dgm:prSet/>
      <dgm:spPr/>
      <dgm:t>
        <a:bodyPr/>
        <a:lstStyle/>
        <a:p>
          <a:endParaRPr lang="en-US"/>
        </a:p>
      </dgm:t>
    </dgm:pt>
    <dgm:pt modelId="{8EAE92CE-752B-40F8-86F6-0868FD86AB8F}">
      <dgm:prSet/>
      <dgm:spPr/>
      <dgm:t>
        <a:bodyPr/>
        <a:lstStyle/>
        <a:p>
          <a:pPr rtl="0"/>
          <a:r>
            <a:rPr lang="en-US" dirty="0" smtClean="0"/>
            <a:t>Materials</a:t>
          </a:r>
          <a:endParaRPr lang="en-US" dirty="0"/>
        </a:p>
      </dgm:t>
    </dgm:pt>
    <dgm:pt modelId="{E3DAA20F-234D-421E-BD6F-36B6690509AF}" type="parTrans" cxnId="{96D4F7BA-7D15-4958-AE7B-9FB9D82E0A8C}">
      <dgm:prSet/>
      <dgm:spPr/>
      <dgm:t>
        <a:bodyPr/>
        <a:lstStyle/>
        <a:p>
          <a:endParaRPr lang="en-US"/>
        </a:p>
      </dgm:t>
    </dgm:pt>
    <dgm:pt modelId="{611C57C9-5C16-4E38-AF9E-6392DFCE984E}" type="sibTrans" cxnId="{96D4F7BA-7D15-4958-AE7B-9FB9D82E0A8C}">
      <dgm:prSet/>
      <dgm:spPr/>
      <dgm:t>
        <a:bodyPr/>
        <a:lstStyle/>
        <a:p>
          <a:endParaRPr lang="en-US"/>
        </a:p>
      </dgm:t>
    </dgm:pt>
    <dgm:pt modelId="{8845C9AB-9FF2-4A69-9687-209DC2DB012B}">
      <dgm:prSet/>
      <dgm:spPr/>
      <dgm:t>
        <a:bodyPr/>
        <a:lstStyle/>
        <a:p>
          <a:pPr rtl="0"/>
          <a:r>
            <a:rPr lang="en-US" dirty="0" smtClean="0"/>
            <a:t>Applications</a:t>
          </a:r>
          <a:endParaRPr lang="en-US" dirty="0"/>
        </a:p>
      </dgm:t>
    </dgm:pt>
    <dgm:pt modelId="{70B9CCB6-8E71-433D-9B46-2EB08D54708A}" type="parTrans" cxnId="{12242AF2-22E4-43A7-B803-526A861807E1}">
      <dgm:prSet/>
      <dgm:spPr/>
      <dgm:t>
        <a:bodyPr/>
        <a:lstStyle/>
        <a:p>
          <a:endParaRPr lang="en-US"/>
        </a:p>
      </dgm:t>
    </dgm:pt>
    <dgm:pt modelId="{29D574C2-4293-45A9-838F-EA3C31F9214A}" type="sibTrans" cxnId="{12242AF2-22E4-43A7-B803-526A861807E1}">
      <dgm:prSet/>
      <dgm:spPr/>
      <dgm:t>
        <a:bodyPr/>
        <a:lstStyle/>
        <a:p>
          <a:endParaRPr lang="en-US"/>
        </a:p>
      </dgm:t>
    </dgm:pt>
    <dgm:pt modelId="{12FA7FB4-629F-4674-B21E-F979FA26D448}">
      <dgm:prSet/>
      <dgm:spPr/>
      <dgm:t>
        <a:bodyPr/>
        <a:lstStyle/>
        <a:p>
          <a:r>
            <a:rPr lang="en-US" dirty="0" err="1" smtClean="0"/>
            <a:t>Colorín</a:t>
          </a:r>
          <a:r>
            <a:rPr lang="en-US" dirty="0" smtClean="0"/>
            <a:t> Colorado, </a:t>
          </a:r>
          <a:r>
            <a:rPr lang="en-US" dirty="0" err="1" smtClean="0"/>
            <a:t>starfall</a:t>
          </a:r>
          <a:r>
            <a:rPr lang="en-US" dirty="0" smtClean="0"/>
            <a:t>, </a:t>
          </a:r>
          <a:r>
            <a:rPr lang="en-US" dirty="0" err="1" smtClean="0"/>
            <a:t>Brainpop</a:t>
          </a:r>
          <a:r>
            <a:rPr lang="en-US" dirty="0" smtClean="0"/>
            <a:t>….</a:t>
          </a:r>
          <a:endParaRPr lang="en-US" dirty="0"/>
        </a:p>
      </dgm:t>
    </dgm:pt>
    <dgm:pt modelId="{89F5B523-0DA7-4AAD-B7F7-B67A5998413B}" type="parTrans" cxnId="{4A37D1AE-8394-4613-89A5-CACD8B951154}">
      <dgm:prSet/>
      <dgm:spPr/>
      <dgm:t>
        <a:bodyPr/>
        <a:lstStyle/>
        <a:p>
          <a:endParaRPr lang="en-US"/>
        </a:p>
      </dgm:t>
    </dgm:pt>
    <dgm:pt modelId="{A954577C-5ADD-4AF8-970C-2C9602240440}" type="sibTrans" cxnId="{4A37D1AE-8394-4613-89A5-CACD8B951154}">
      <dgm:prSet/>
      <dgm:spPr/>
      <dgm:t>
        <a:bodyPr/>
        <a:lstStyle/>
        <a:p>
          <a:endParaRPr lang="en-US"/>
        </a:p>
      </dgm:t>
    </dgm:pt>
    <dgm:pt modelId="{90D055EC-5199-4190-B8E8-E91DEECAC5BB}">
      <dgm:prSet/>
      <dgm:spPr/>
      <dgm:t>
        <a:bodyPr/>
        <a:lstStyle/>
        <a:p>
          <a:r>
            <a:rPr lang="en-US" dirty="0" err="1" smtClean="0"/>
            <a:t>Ipods</a:t>
          </a:r>
          <a:r>
            <a:rPr lang="en-US" dirty="0" smtClean="0"/>
            <a:t>, computers, smart boards, …</a:t>
          </a:r>
          <a:endParaRPr lang="en-US" dirty="0"/>
        </a:p>
      </dgm:t>
    </dgm:pt>
    <dgm:pt modelId="{8C3AF9FD-B053-4C6F-AB52-948EFCB34DFA}" type="parTrans" cxnId="{AFBC463E-87E4-4877-BB4A-C4114F90F8D8}">
      <dgm:prSet/>
      <dgm:spPr/>
      <dgm:t>
        <a:bodyPr/>
        <a:lstStyle/>
        <a:p>
          <a:endParaRPr lang="en-US"/>
        </a:p>
      </dgm:t>
    </dgm:pt>
    <dgm:pt modelId="{81A929C8-7ACB-46B7-9332-C5D8A2C98301}" type="sibTrans" cxnId="{AFBC463E-87E4-4877-BB4A-C4114F90F8D8}">
      <dgm:prSet/>
      <dgm:spPr/>
      <dgm:t>
        <a:bodyPr/>
        <a:lstStyle/>
        <a:p>
          <a:endParaRPr lang="en-US"/>
        </a:p>
      </dgm:t>
    </dgm:pt>
    <dgm:pt modelId="{67EE7AAC-EC7A-4069-A1CA-E8575CF72D55}">
      <dgm:prSet/>
      <dgm:spPr/>
      <dgm:t>
        <a:bodyPr/>
        <a:lstStyle/>
        <a:p>
          <a:r>
            <a:rPr lang="en-US" dirty="0" err="1" smtClean="0"/>
            <a:t>Webpages</a:t>
          </a:r>
          <a:r>
            <a:rPr lang="en-US" dirty="0" smtClean="0"/>
            <a:t>, </a:t>
          </a:r>
          <a:r>
            <a:rPr lang="en-US" dirty="0" err="1" smtClean="0"/>
            <a:t>animoto</a:t>
          </a:r>
          <a:r>
            <a:rPr lang="en-US" dirty="0" smtClean="0"/>
            <a:t>, twitter, …</a:t>
          </a:r>
          <a:endParaRPr lang="en-US" dirty="0"/>
        </a:p>
      </dgm:t>
    </dgm:pt>
    <dgm:pt modelId="{4BA5E010-8A5E-419F-A207-E6156D4A6DFC}" type="parTrans" cxnId="{4CBE0E5E-4FDC-4BEF-A297-5B10AD9BE207}">
      <dgm:prSet/>
      <dgm:spPr/>
      <dgm:t>
        <a:bodyPr/>
        <a:lstStyle/>
        <a:p>
          <a:endParaRPr lang="en-US"/>
        </a:p>
      </dgm:t>
    </dgm:pt>
    <dgm:pt modelId="{D46AD943-2DD8-490C-8907-2505413606C7}" type="sibTrans" cxnId="{4CBE0E5E-4FDC-4BEF-A297-5B10AD9BE207}">
      <dgm:prSet/>
      <dgm:spPr/>
      <dgm:t>
        <a:bodyPr/>
        <a:lstStyle/>
        <a:p>
          <a:endParaRPr lang="en-US"/>
        </a:p>
      </dgm:t>
    </dgm:pt>
    <dgm:pt modelId="{1CAB617A-17D6-42C5-A7A9-AF1D32C1FAF2}" type="pres">
      <dgm:prSet presAssocID="{A7190408-2BC5-4F39-9644-5B9D9172B55B}" presName="linearFlow" presStyleCnt="0">
        <dgm:presLayoutVars>
          <dgm:dir/>
          <dgm:animLvl val="lvl"/>
          <dgm:resizeHandles val="exact"/>
        </dgm:presLayoutVars>
      </dgm:prSet>
      <dgm:spPr/>
      <dgm:t>
        <a:bodyPr/>
        <a:lstStyle/>
        <a:p>
          <a:endParaRPr lang="en-US"/>
        </a:p>
      </dgm:t>
    </dgm:pt>
    <dgm:pt modelId="{CDE4805F-88B5-41C0-8FC7-85867FA2E7AE}" type="pres">
      <dgm:prSet presAssocID="{B7381419-BCB1-46E6-B998-7CE718481107}" presName="composite" presStyleCnt="0"/>
      <dgm:spPr/>
    </dgm:pt>
    <dgm:pt modelId="{33576722-F3EC-4991-A187-8735F01AA98A}" type="pres">
      <dgm:prSet presAssocID="{B7381419-BCB1-46E6-B998-7CE718481107}" presName="parentText" presStyleLbl="alignNode1" presStyleIdx="0" presStyleCnt="3">
        <dgm:presLayoutVars>
          <dgm:chMax val="1"/>
          <dgm:bulletEnabled val="1"/>
        </dgm:presLayoutVars>
      </dgm:prSet>
      <dgm:spPr/>
      <dgm:t>
        <a:bodyPr/>
        <a:lstStyle/>
        <a:p>
          <a:endParaRPr lang="en-US"/>
        </a:p>
      </dgm:t>
    </dgm:pt>
    <dgm:pt modelId="{A3371C09-2C38-4A3D-BE15-A54FFEDF363F}" type="pres">
      <dgm:prSet presAssocID="{B7381419-BCB1-46E6-B998-7CE718481107}" presName="descendantText" presStyleLbl="alignAcc1" presStyleIdx="0" presStyleCnt="3">
        <dgm:presLayoutVars>
          <dgm:bulletEnabled val="1"/>
        </dgm:presLayoutVars>
      </dgm:prSet>
      <dgm:spPr/>
      <dgm:t>
        <a:bodyPr/>
        <a:lstStyle/>
        <a:p>
          <a:endParaRPr lang="en-US"/>
        </a:p>
      </dgm:t>
    </dgm:pt>
    <dgm:pt modelId="{AE3A14BE-63EA-4B20-AD39-A81511EC473C}" type="pres">
      <dgm:prSet presAssocID="{734D2B8E-670D-400F-B2C1-602F990C1251}" presName="sp" presStyleCnt="0"/>
      <dgm:spPr/>
    </dgm:pt>
    <dgm:pt modelId="{6E781480-9D73-474E-BD81-4690235A2C8B}" type="pres">
      <dgm:prSet presAssocID="{8EAE92CE-752B-40F8-86F6-0868FD86AB8F}" presName="composite" presStyleCnt="0"/>
      <dgm:spPr/>
    </dgm:pt>
    <dgm:pt modelId="{92EC264D-B711-468D-B34F-4AF98AEC93A0}" type="pres">
      <dgm:prSet presAssocID="{8EAE92CE-752B-40F8-86F6-0868FD86AB8F}" presName="parentText" presStyleLbl="alignNode1" presStyleIdx="1" presStyleCnt="3">
        <dgm:presLayoutVars>
          <dgm:chMax val="1"/>
          <dgm:bulletEnabled val="1"/>
        </dgm:presLayoutVars>
      </dgm:prSet>
      <dgm:spPr/>
      <dgm:t>
        <a:bodyPr/>
        <a:lstStyle/>
        <a:p>
          <a:endParaRPr lang="en-US"/>
        </a:p>
      </dgm:t>
    </dgm:pt>
    <dgm:pt modelId="{9D82E5C1-9925-4E03-B70F-0C8C64BBD078}" type="pres">
      <dgm:prSet presAssocID="{8EAE92CE-752B-40F8-86F6-0868FD86AB8F}" presName="descendantText" presStyleLbl="alignAcc1" presStyleIdx="1" presStyleCnt="3">
        <dgm:presLayoutVars>
          <dgm:bulletEnabled val="1"/>
        </dgm:presLayoutVars>
      </dgm:prSet>
      <dgm:spPr/>
      <dgm:t>
        <a:bodyPr/>
        <a:lstStyle/>
        <a:p>
          <a:endParaRPr lang="en-US"/>
        </a:p>
      </dgm:t>
    </dgm:pt>
    <dgm:pt modelId="{F3DE27D4-AF3A-4663-B978-9191772030E3}" type="pres">
      <dgm:prSet presAssocID="{611C57C9-5C16-4E38-AF9E-6392DFCE984E}" presName="sp" presStyleCnt="0"/>
      <dgm:spPr/>
    </dgm:pt>
    <dgm:pt modelId="{06AB4316-107D-4DE8-BED0-14B283F286A7}" type="pres">
      <dgm:prSet presAssocID="{8845C9AB-9FF2-4A69-9687-209DC2DB012B}" presName="composite" presStyleCnt="0"/>
      <dgm:spPr/>
    </dgm:pt>
    <dgm:pt modelId="{A1C61E7F-E008-4A78-BB59-E09FDB7AC41C}" type="pres">
      <dgm:prSet presAssocID="{8845C9AB-9FF2-4A69-9687-209DC2DB012B}" presName="parentText" presStyleLbl="alignNode1" presStyleIdx="2" presStyleCnt="3">
        <dgm:presLayoutVars>
          <dgm:chMax val="1"/>
          <dgm:bulletEnabled val="1"/>
        </dgm:presLayoutVars>
      </dgm:prSet>
      <dgm:spPr/>
      <dgm:t>
        <a:bodyPr/>
        <a:lstStyle/>
        <a:p>
          <a:endParaRPr lang="en-US"/>
        </a:p>
      </dgm:t>
    </dgm:pt>
    <dgm:pt modelId="{0C18C06E-F553-40BF-93D5-D71915D12B76}" type="pres">
      <dgm:prSet presAssocID="{8845C9AB-9FF2-4A69-9687-209DC2DB012B}" presName="descendantText" presStyleLbl="alignAcc1" presStyleIdx="2" presStyleCnt="3">
        <dgm:presLayoutVars>
          <dgm:bulletEnabled val="1"/>
        </dgm:presLayoutVars>
      </dgm:prSet>
      <dgm:spPr/>
      <dgm:t>
        <a:bodyPr/>
        <a:lstStyle/>
        <a:p>
          <a:endParaRPr lang="en-US"/>
        </a:p>
      </dgm:t>
    </dgm:pt>
  </dgm:ptLst>
  <dgm:cxnLst>
    <dgm:cxn modelId="{E650CD32-2155-4663-986A-6FA17B5A8CB1}" type="presOf" srcId="{90D055EC-5199-4190-B8E8-E91DEECAC5BB}" destId="{9D82E5C1-9925-4E03-B70F-0C8C64BBD078}" srcOrd="0" destOrd="0" presId="urn:microsoft.com/office/officeart/2005/8/layout/chevron2"/>
    <dgm:cxn modelId="{4A37D1AE-8394-4613-89A5-CACD8B951154}" srcId="{B7381419-BCB1-46E6-B998-7CE718481107}" destId="{12FA7FB4-629F-4674-B21E-F979FA26D448}" srcOrd="0" destOrd="0" parTransId="{89F5B523-0DA7-4AAD-B7F7-B67A5998413B}" sibTransId="{A954577C-5ADD-4AF8-970C-2C9602240440}"/>
    <dgm:cxn modelId="{12242AF2-22E4-43A7-B803-526A861807E1}" srcId="{A7190408-2BC5-4F39-9644-5B9D9172B55B}" destId="{8845C9AB-9FF2-4A69-9687-209DC2DB012B}" srcOrd="2" destOrd="0" parTransId="{70B9CCB6-8E71-433D-9B46-2EB08D54708A}" sibTransId="{29D574C2-4293-45A9-838F-EA3C31F9214A}"/>
    <dgm:cxn modelId="{EB48BAFB-0153-4E85-96DC-331EE5CA291F}" type="presOf" srcId="{8EAE92CE-752B-40F8-86F6-0868FD86AB8F}" destId="{92EC264D-B711-468D-B34F-4AF98AEC93A0}" srcOrd="0" destOrd="0" presId="urn:microsoft.com/office/officeart/2005/8/layout/chevron2"/>
    <dgm:cxn modelId="{20E4F81A-3AA1-47EE-93C6-DEADE1E5EF64}" type="presOf" srcId="{8845C9AB-9FF2-4A69-9687-209DC2DB012B}" destId="{A1C61E7F-E008-4A78-BB59-E09FDB7AC41C}" srcOrd="0" destOrd="0" presId="urn:microsoft.com/office/officeart/2005/8/layout/chevron2"/>
    <dgm:cxn modelId="{04494741-8457-4A3C-A3C6-E84672AFF1E7}" type="presOf" srcId="{67EE7AAC-EC7A-4069-A1CA-E8575CF72D55}" destId="{0C18C06E-F553-40BF-93D5-D71915D12B76}" srcOrd="0" destOrd="0" presId="urn:microsoft.com/office/officeart/2005/8/layout/chevron2"/>
    <dgm:cxn modelId="{96D4F7BA-7D15-4958-AE7B-9FB9D82E0A8C}" srcId="{A7190408-2BC5-4F39-9644-5B9D9172B55B}" destId="{8EAE92CE-752B-40F8-86F6-0868FD86AB8F}" srcOrd="1" destOrd="0" parTransId="{E3DAA20F-234D-421E-BD6F-36B6690509AF}" sibTransId="{611C57C9-5C16-4E38-AF9E-6392DFCE984E}"/>
    <dgm:cxn modelId="{A82D4272-9659-4033-B4DF-C949D22F0E32}" type="presOf" srcId="{A7190408-2BC5-4F39-9644-5B9D9172B55B}" destId="{1CAB617A-17D6-42C5-A7A9-AF1D32C1FAF2}" srcOrd="0" destOrd="0" presId="urn:microsoft.com/office/officeart/2005/8/layout/chevron2"/>
    <dgm:cxn modelId="{4CBE0E5E-4FDC-4BEF-A297-5B10AD9BE207}" srcId="{8845C9AB-9FF2-4A69-9687-209DC2DB012B}" destId="{67EE7AAC-EC7A-4069-A1CA-E8575CF72D55}" srcOrd="0" destOrd="0" parTransId="{4BA5E010-8A5E-419F-A207-E6156D4A6DFC}" sibTransId="{D46AD943-2DD8-490C-8907-2505413606C7}"/>
    <dgm:cxn modelId="{9DA8EE6A-690E-4C09-96E5-39081AA0600E}" type="presOf" srcId="{B7381419-BCB1-46E6-B998-7CE718481107}" destId="{33576722-F3EC-4991-A187-8735F01AA98A}" srcOrd="0" destOrd="0" presId="urn:microsoft.com/office/officeart/2005/8/layout/chevron2"/>
    <dgm:cxn modelId="{307FF318-0559-4181-8BD0-5E662CDC8372}" srcId="{A7190408-2BC5-4F39-9644-5B9D9172B55B}" destId="{B7381419-BCB1-46E6-B998-7CE718481107}" srcOrd="0" destOrd="0" parTransId="{D0484556-7FD7-4049-8371-A94095CF4D99}" sibTransId="{734D2B8E-670D-400F-B2C1-602F990C1251}"/>
    <dgm:cxn modelId="{AFBC463E-87E4-4877-BB4A-C4114F90F8D8}" srcId="{8EAE92CE-752B-40F8-86F6-0868FD86AB8F}" destId="{90D055EC-5199-4190-B8E8-E91DEECAC5BB}" srcOrd="0" destOrd="0" parTransId="{8C3AF9FD-B053-4C6F-AB52-948EFCB34DFA}" sibTransId="{81A929C8-7ACB-46B7-9332-C5D8A2C98301}"/>
    <dgm:cxn modelId="{3D5006A7-25CF-4D9C-877B-117EF5FA1B19}" type="presOf" srcId="{12FA7FB4-629F-4674-B21E-F979FA26D448}" destId="{A3371C09-2C38-4A3D-BE15-A54FFEDF363F}" srcOrd="0" destOrd="0" presId="urn:microsoft.com/office/officeart/2005/8/layout/chevron2"/>
    <dgm:cxn modelId="{877DB8D2-E94B-46DF-8F45-36F4076CCBBD}" type="presParOf" srcId="{1CAB617A-17D6-42C5-A7A9-AF1D32C1FAF2}" destId="{CDE4805F-88B5-41C0-8FC7-85867FA2E7AE}" srcOrd="0" destOrd="0" presId="urn:microsoft.com/office/officeart/2005/8/layout/chevron2"/>
    <dgm:cxn modelId="{14AF26D3-3624-4FBF-8F5F-30273493B185}" type="presParOf" srcId="{CDE4805F-88B5-41C0-8FC7-85867FA2E7AE}" destId="{33576722-F3EC-4991-A187-8735F01AA98A}" srcOrd="0" destOrd="0" presId="urn:microsoft.com/office/officeart/2005/8/layout/chevron2"/>
    <dgm:cxn modelId="{44B764B4-70C4-4E1E-96CF-2EAF210A255D}" type="presParOf" srcId="{CDE4805F-88B5-41C0-8FC7-85867FA2E7AE}" destId="{A3371C09-2C38-4A3D-BE15-A54FFEDF363F}" srcOrd="1" destOrd="0" presId="urn:microsoft.com/office/officeart/2005/8/layout/chevron2"/>
    <dgm:cxn modelId="{84325669-5C5E-4C25-BDF4-E5984BF43C11}" type="presParOf" srcId="{1CAB617A-17D6-42C5-A7A9-AF1D32C1FAF2}" destId="{AE3A14BE-63EA-4B20-AD39-A81511EC473C}" srcOrd="1" destOrd="0" presId="urn:microsoft.com/office/officeart/2005/8/layout/chevron2"/>
    <dgm:cxn modelId="{482FD150-91E1-416A-9DCE-4D6B1DE2D162}" type="presParOf" srcId="{1CAB617A-17D6-42C5-A7A9-AF1D32C1FAF2}" destId="{6E781480-9D73-474E-BD81-4690235A2C8B}" srcOrd="2" destOrd="0" presId="urn:microsoft.com/office/officeart/2005/8/layout/chevron2"/>
    <dgm:cxn modelId="{169C7975-2588-48E1-9E78-BAB25F0E62F6}" type="presParOf" srcId="{6E781480-9D73-474E-BD81-4690235A2C8B}" destId="{92EC264D-B711-468D-B34F-4AF98AEC93A0}" srcOrd="0" destOrd="0" presId="urn:microsoft.com/office/officeart/2005/8/layout/chevron2"/>
    <dgm:cxn modelId="{7164053C-B9D8-4F70-B9CA-154E129C5069}" type="presParOf" srcId="{6E781480-9D73-474E-BD81-4690235A2C8B}" destId="{9D82E5C1-9925-4E03-B70F-0C8C64BBD078}" srcOrd="1" destOrd="0" presId="urn:microsoft.com/office/officeart/2005/8/layout/chevron2"/>
    <dgm:cxn modelId="{05A2CA69-63BF-477F-B780-8B9A5C28D929}" type="presParOf" srcId="{1CAB617A-17D6-42C5-A7A9-AF1D32C1FAF2}" destId="{F3DE27D4-AF3A-4663-B978-9191772030E3}" srcOrd="3" destOrd="0" presId="urn:microsoft.com/office/officeart/2005/8/layout/chevron2"/>
    <dgm:cxn modelId="{D45329A4-F9F2-4E16-B07F-2D24DBE528E5}" type="presParOf" srcId="{1CAB617A-17D6-42C5-A7A9-AF1D32C1FAF2}" destId="{06AB4316-107D-4DE8-BED0-14B283F286A7}" srcOrd="4" destOrd="0" presId="urn:microsoft.com/office/officeart/2005/8/layout/chevron2"/>
    <dgm:cxn modelId="{72226959-81F0-4E68-8D71-6A1799251255}" type="presParOf" srcId="{06AB4316-107D-4DE8-BED0-14B283F286A7}" destId="{A1C61E7F-E008-4A78-BB59-E09FDB7AC41C}" srcOrd="0" destOrd="0" presId="urn:microsoft.com/office/officeart/2005/8/layout/chevron2"/>
    <dgm:cxn modelId="{CCAD9FF9-2C8D-48AD-ACA2-048BD6C9E4E6}" type="presParOf" srcId="{06AB4316-107D-4DE8-BED0-14B283F286A7}" destId="{0C18C06E-F553-40BF-93D5-D71915D12B76}"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5AFA44D-218A-49CC-82FD-1B5F38AAFBE3}"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US"/>
        </a:p>
      </dgm:t>
    </dgm:pt>
    <dgm:pt modelId="{C632DC7A-644B-4655-AA4A-AA0320F3FDD2}">
      <dgm:prSet phldrT="[Text]"/>
      <dgm:spPr>
        <a:solidFill>
          <a:srgbClr val="1F497D"/>
        </a:solidFill>
      </dgm:spPr>
      <dgm:t>
        <a:bodyPr/>
        <a:lstStyle/>
        <a:p>
          <a:r>
            <a:rPr lang="en-US" dirty="0" smtClean="0"/>
            <a:t>Content Standards</a:t>
          </a:r>
          <a:endParaRPr lang="en-US" dirty="0"/>
        </a:p>
      </dgm:t>
    </dgm:pt>
    <dgm:pt modelId="{14DAB575-6BFC-4990-B5B7-0F16DDF3AF34}" type="parTrans" cxnId="{C81175CF-3D62-49D1-8136-2966C77ABD3B}">
      <dgm:prSet/>
      <dgm:spPr/>
      <dgm:t>
        <a:bodyPr/>
        <a:lstStyle/>
        <a:p>
          <a:endParaRPr lang="en-US"/>
        </a:p>
      </dgm:t>
    </dgm:pt>
    <dgm:pt modelId="{88455689-9B72-462F-BB68-748E2092B89D}" type="sibTrans" cxnId="{C81175CF-3D62-49D1-8136-2966C77ABD3B}">
      <dgm:prSet/>
      <dgm:spPr/>
      <dgm:t>
        <a:bodyPr/>
        <a:lstStyle/>
        <a:p>
          <a:endParaRPr lang="en-US"/>
        </a:p>
      </dgm:t>
    </dgm:pt>
    <dgm:pt modelId="{C8EF45DD-677E-4AB6-86DB-252F837C6C84}">
      <dgm:prSet phldrT="[Text]"/>
      <dgm:spPr>
        <a:solidFill>
          <a:srgbClr val="1F497D"/>
        </a:solidFill>
      </dgm:spPr>
      <dgm:t>
        <a:bodyPr/>
        <a:lstStyle/>
        <a:p>
          <a:r>
            <a:rPr lang="en-US" dirty="0" smtClean="0"/>
            <a:t>Content Objectives</a:t>
          </a:r>
          <a:endParaRPr lang="en-US" dirty="0"/>
        </a:p>
      </dgm:t>
    </dgm:pt>
    <dgm:pt modelId="{D73B107D-47D9-4E5C-96AA-317D4F37FF5B}" type="parTrans" cxnId="{B1DADDD0-0F10-4C5B-A2A6-EECC158FEF29}">
      <dgm:prSet/>
      <dgm:spPr/>
      <dgm:t>
        <a:bodyPr/>
        <a:lstStyle/>
        <a:p>
          <a:endParaRPr lang="en-US"/>
        </a:p>
      </dgm:t>
    </dgm:pt>
    <dgm:pt modelId="{60603302-B510-406D-B0C8-CEBC9B1A1B2A}" type="sibTrans" cxnId="{B1DADDD0-0F10-4C5B-A2A6-EECC158FEF29}">
      <dgm:prSet/>
      <dgm:spPr/>
      <dgm:t>
        <a:bodyPr/>
        <a:lstStyle/>
        <a:p>
          <a:endParaRPr lang="en-US"/>
        </a:p>
      </dgm:t>
    </dgm:pt>
    <dgm:pt modelId="{CCEC77D4-7F06-4EBB-A241-B1C91E8AB43E}">
      <dgm:prSet phldrT="[Text]" custT="1"/>
      <dgm:spPr>
        <a:solidFill>
          <a:srgbClr val="1F497D"/>
        </a:solidFill>
      </dgm:spPr>
      <dgm:t>
        <a:bodyPr/>
        <a:lstStyle/>
        <a:p>
          <a:r>
            <a:rPr lang="en-US" sz="4000" dirty="0" smtClean="0"/>
            <a:t>Performance Indicators</a:t>
          </a:r>
          <a:endParaRPr lang="en-US" sz="4000" dirty="0"/>
        </a:p>
      </dgm:t>
    </dgm:pt>
    <dgm:pt modelId="{9607BA7C-8B5A-4038-8627-CBDB1A46DB2A}" type="parTrans" cxnId="{0B09A9C5-320E-455E-BCDF-96A00B70B3BB}">
      <dgm:prSet/>
      <dgm:spPr/>
      <dgm:t>
        <a:bodyPr/>
        <a:lstStyle/>
        <a:p>
          <a:endParaRPr lang="en-US"/>
        </a:p>
      </dgm:t>
    </dgm:pt>
    <dgm:pt modelId="{12248E26-E200-43FA-B8F7-D6D256432E0D}" type="sibTrans" cxnId="{0B09A9C5-320E-455E-BCDF-96A00B70B3BB}">
      <dgm:prSet/>
      <dgm:spPr/>
      <dgm:t>
        <a:bodyPr/>
        <a:lstStyle/>
        <a:p>
          <a:endParaRPr lang="en-US"/>
        </a:p>
      </dgm:t>
    </dgm:pt>
    <dgm:pt modelId="{91846039-01AA-4987-BAD8-B4D0B8081410}">
      <dgm:prSet custT="1"/>
      <dgm:spPr>
        <a:solidFill>
          <a:srgbClr val="1F497D"/>
        </a:solidFill>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4000" dirty="0" smtClean="0"/>
            <a:t>Language Demands</a:t>
          </a:r>
          <a:endParaRPr lang="en-US" sz="2500" dirty="0"/>
        </a:p>
      </dgm:t>
    </dgm:pt>
    <dgm:pt modelId="{2C6CEB93-2381-427D-9397-E4376D758283}" type="parTrans" cxnId="{E1F6191B-D58F-4635-AA26-69392A526EF3}">
      <dgm:prSet/>
      <dgm:spPr/>
      <dgm:t>
        <a:bodyPr/>
        <a:lstStyle/>
        <a:p>
          <a:endParaRPr lang="en-US"/>
        </a:p>
      </dgm:t>
    </dgm:pt>
    <dgm:pt modelId="{55428F80-18D0-4D51-AF49-E0D6D1D2037F}" type="sibTrans" cxnId="{E1F6191B-D58F-4635-AA26-69392A526EF3}">
      <dgm:prSet/>
      <dgm:spPr/>
      <dgm:t>
        <a:bodyPr/>
        <a:lstStyle/>
        <a:p>
          <a:endParaRPr lang="en-US"/>
        </a:p>
      </dgm:t>
    </dgm:pt>
    <dgm:pt modelId="{CA59915E-2BAE-4B6A-8B18-F66B37BC3DCA}" type="pres">
      <dgm:prSet presAssocID="{B5AFA44D-218A-49CC-82FD-1B5F38AAFBE3}" presName="outerComposite" presStyleCnt="0">
        <dgm:presLayoutVars>
          <dgm:chMax val="5"/>
          <dgm:dir/>
          <dgm:resizeHandles val="exact"/>
        </dgm:presLayoutVars>
      </dgm:prSet>
      <dgm:spPr/>
      <dgm:t>
        <a:bodyPr/>
        <a:lstStyle/>
        <a:p>
          <a:endParaRPr lang="en-US"/>
        </a:p>
      </dgm:t>
    </dgm:pt>
    <dgm:pt modelId="{446756BF-674D-4933-840D-02A821FE285F}" type="pres">
      <dgm:prSet presAssocID="{B5AFA44D-218A-49CC-82FD-1B5F38AAFBE3}" presName="dummyMaxCanvas" presStyleCnt="0">
        <dgm:presLayoutVars/>
      </dgm:prSet>
      <dgm:spPr/>
    </dgm:pt>
    <dgm:pt modelId="{7933136F-8D52-49F0-8BF5-08C964B1FC74}" type="pres">
      <dgm:prSet presAssocID="{B5AFA44D-218A-49CC-82FD-1B5F38AAFBE3}" presName="FourNodes_1" presStyleLbl="node1" presStyleIdx="0" presStyleCnt="4">
        <dgm:presLayoutVars>
          <dgm:bulletEnabled val="1"/>
        </dgm:presLayoutVars>
      </dgm:prSet>
      <dgm:spPr/>
      <dgm:t>
        <a:bodyPr/>
        <a:lstStyle/>
        <a:p>
          <a:endParaRPr lang="en-US"/>
        </a:p>
      </dgm:t>
    </dgm:pt>
    <dgm:pt modelId="{180B3B67-502D-4FAF-96A8-802FA10C1436}" type="pres">
      <dgm:prSet presAssocID="{B5AFA44D-218A-49CC-82FD-1B5F38AAFBE3}" presName="FourNodes_2" presStyleLbl="node1" presStyleIdx="1" presStyleCnt="4">
        <dgm:presLayoutVars>
          <dgm:bulletEnabled val="1"/>
        </dgm:presLayoutVars>
      </dgm:prSet>
      <dgm:spPr/>
      <dgm:t>
        <a:bodyPr/>
        <a:lstStyle/>
        <a:p>
          <a:endParaRPr lang="en-US"/>
        </a:p>
      </dgm:t>
    </dgm:pt>
    <dgm:pt modelId="{401D68ED-9C0E-4961-834A-C7CCA4254627}" type="pres">
      <dgm:prSet presAssocID="{B5AFA44D-218A-49CC-82FD-1B5F38AAFBE3}" presName="FourNodes_3" presStyleLbl="node1" presStyleIdx="2" presStyleCnt="4" custScaleX="100546">
        <dgm:presLayoutVars>
          <dgm:bulletEnabled val="1"/>
        </dgm:presLayoutVars>
      </dgm:prSet>
      <dgm:spPr/>
      <dgm:t>
        <a:bodyPr/>
        <a:lstStyle/>
        <a:p>
          <a:endParaRPr lang="en-US"/>
        </a:p>
      </dgm:t>
    </dgm:pt>
    <dgm:pt modelId="{BE87482D-71F7-43F0-A337-A237E7E6E6AC}" type="pres">
      <dgm:prSet presAssocID="{B5AFA44D-218A-49CC-82FD-1B5F38AAFBE3}" presName="FourNodes_4" presStyleLbl="node1" presStyleIdx="3" presStyleCnt="4" custLinFactNeighborX="463" custLinFactNeighborY="-10169">
        <dgm:presLayoutVars>
          <dgm:bulletEnabled val="1"/>
        </dgm:presLayoutVars>
      </dgm:prSet>
      <dgm:spPr/>
      <dgm:t>
        <a:bodyPr/>
        <a:lstStyle/>
        <a:p>
          <a:endParaRPr lang="en-US"/>
        </a:p>
      </dgm:t>
    </dgm:pt>
    <dgm:pt modelId="{CAFE104F-3A28-4036-9231-FB0BD29500D0}" type="pres">
      <dgm:prSet presAssocID="{B5AFA44D-218A-49CC-82FD-1B5F38AAFBE3}" presName="FourConn_1-2" presStyleLbl="fgAccFollowNode1" presStyleIdx="0" presStyleCnt="3">
        <dgm:presLayoutVars>
          <dgm:bulletEnabled val="1"/>
        </dgm:presLayoutVars>
      </dgm:prSet>
      <dgm:spPr/>
      <dgm:t>
        <a:bodyPr/>
        <a:lstStyle/>
        <a:p>
          <a:endParaRPr lang="en-US"/>
        </a:p>
      </dgm:t>
    </dgm:pt>
    <dgm:pt modelId="{182D8B19-1C54-4C42-A172-94BB324C5C76}" type="pres">
      <dgm:prSet presAssocID="{B5AFA44D-218A-49CC-82FD-1B5F38AAFBE3}" presName="FourConn_2-3" presStyleLbl="fgAccFollowNode1" presStyleIdx="1" presStyleCnt="3">
        <dgm:presLayoutVars>
          <dgm:bulletEnabled val="1"/>
        </dgm:presLayoutVars>
      </dgm:prSet>
      <dgm:spPr/>
      <dgm:t>
        <a:bodyPr/>
        <a:lstStyle/>
        <a:p>
          <a:endParaRPr lang="en-US"/>
        </a:p>
      </dgm:t>
    </dgm:pt>
    <dgm:pt modelId="{DB8EC652-4CC1-4371-A25D-BB9D120D8017}" type="pres">
      <dgm:prSet presAssocID="{B5AFA44D-218A-49CC-82FD-1B5F38AAFBE3}" presName="FourConn_3-4" presStyleLbl="fgAccFollowNode1" presStyleIdx="2" presStyleCnt="3">
        <dgm:presLayoutVars>
          <dgm:bulletEnabled val="1"/>
        </dgm:presLayoutVars>
      </dgm:prSet>
      <dgm:spPr/>
      <dgm:t>
        <a:bodyPr/>
        <a:lstStyle/>
        <a:p>
          <a:endParaRPr lang="en-US"/>
        </a:p>
      </dgm:t>
    </dgm:pt>
    <dgm:pt modelId="{695D6BF9-0379-4D7D-8A46-D2B6B538EB95}" type="pres">
      <dgm:prSet presAssocID="{B5AFA44D-218A-49CC-82FD-1B5F38AAFBE3}" presName="FourNodes_1_text" presStyleLbl="node1" presStyleIdx="3" presStyleCnt="4">
        <dgm:presLayoutVars>
          <dgm:bulletEnabled val="1"/>
        </dgm:presLayoutVars>
      </dgm:prSet>
      <dgm:spPr/>
      <dgm:t>
        <a:bodyPr/>
        <a:lstStyle/>
        <a:p>
          <a:endParaRPr lang="en-US"/>
        </a:p>
      </dgm:t>
    </dgm:pt>
    <dgm:pt modelId="{1CC64064-93E6-4E97-B2CC-1AEF34A0BE50}" type="pres">
      <dgm:prSet presAssocID="{B5AFA44D-218A-49CC-82FD-1B5F38AAFBE3}" presName="FourNodes_2_text" presStyleLbl="node1" presStyleIdx="3" presStyleCnt="4">
        <dgm:presLayoutVars>
          <dgm:bulletEnabled val="1"/>
        </dgm:presLayoutVars>
      </dgm:prSet>
      <dgm:spPr/>
      <dgm:t>
        <a:bodyPr/>
        <a:lstStyle/>
        <a:p>
          <a:endParaRPr lang="en-US"/>
        </a:p>
      </dgm:t>
    </dgm:pt>
    <dgm:pt modelId="{F0AC676B-DD24-4ED1-A8C9-89653959901F}" type="pres">
      <dgm:prSet presAssocID="{B5AFA44D-218A-49CC-82FD-1B5F38AAFBE3}" presName="FourNodes_3_text" presStyleLbl="node1" presStyleIdx="3" presStyleCnt="4">
        <dgm:presLayoutVars>
          <dgm:bulletEnabled val="1"/>
        </dgm:presLayoutVars>
      </dgm:prSet>
      <dgm:spPr/>
      <dgm:t>
        <a:bodyPr/>
        <a:lstStyle/>
        <a:p>
          <a:endParaRPr lang="en-US"/>
        </a:p>
      </dgm:t>
    </dgm:pt>
    <dgm:pt modelId="{137A634C-4C4F-4E6F-A54A-FB687D0E535D}" type="pres">
      <dgm:prSet presAssocID="{B5AFA44D-218A-49CC-82FD-1B5F38AAFBE3}" presName="FourNodes_4_text" presStyleLbl="node1" presStyleIdx="3" presStyleCnt="4">
        <dgm:presLayoutVars>
          <dgm:bulletEnabled val="1"/>
        </dgm:presLayoutVars>
      </dgm:prSet>
      <dgm:spPr/>
      <dgm:t>
        <a:bodyPr/>
        <a:lstStyle/>
        <a:p>
          <a:endParaRPr lang="en-US"/>
        </a:p>
      </dgm:t>
    </dgm:pt>
  </dgm:ptLst>
  <dgm:cxnLst>
    <dgm:cxn modelId="{846ABC57-96CA-4377-940F-BB7C359A5A9D}" type="presOf" srcId="{C632DC7A-644B-4655-AA4A-AA0320F3FDD2}" destId="{695D6BF9-0379-4D7D-8A46-D2B6B538EB95}" srcOrd="1" destOrd="0" presId="urn:microsoft.com/office/officeart/2005/8/layout/vProcess5"/>
    <dgm:cxn modelId="{C81175CF-3D62-49D1-8136-2966C77ABD3B}" srcId="{B5AFA44D-218A-49CC-82FD-1B5F38AAFBE3}" destId="{C632DC7A-644B-4655-AA4A-AA0320F3FDD2}" srcOrd="0" destOrd="0" parTransId="{14DAB575-6BFC-4990-B5B7-0F16DDF3AF34}" sibTransId="{88455689-9B72-462F-BB68-748E2092B89D}"/>
    <dgm:cxn modelId="{0B09A9C5-320E-455E-BCDF-96A00B70B3BB}" srcId="{B5AFA44D-218A-49CC-82FD-1B5F38AAFBE3}" destId="{CCEC77D4-7F06-4EBB-A241-B1C91E8AB43E}" srcOrd="3" destOrd="0" parTransId="{9607BA7C-8B5A-4038-8627-CBDB1A46DB2A}" sibTransId="{12248E26-E200-43FA-B8F7-D6D256432E0D}"/>
    <dgm:cxn modelId="{932FFF57-1A63-4551-9650-7F353EAACB2A}" type="presOf" srcId="{91846039-01AA-4987-BAD8-B4D0B8081410}" destId="{F0AC676B-DD24-4ED1-A8C9-89653959901F}" srcOrd="1" destOrd="0" presId="urn:microsoft.com/office/officeart/2005/8/layout/vProcess5"/>
    <dgm:cxn modelId="{92AE76D7-47B4-43A7-B1C1-4A5ABC0924C5}" type="presOf" srcId="{B5AFA44D-218A-49CC-82FD-1B5F38AAFBE3}" destId="{CA59915E-2BAE-4B6A-8B18-F66B37BC3DCA}" srcOrd="0" destOrd="0" presId="urn:microsoft.com/office/officeart/2005/8/layout/vProcess5"/>
    <dgm:cxn modelId="{325454E9-F80C-40C8-B761-7A3FBABBCA9A}" type="presOf" srcId="{CCEC77D4-7F06-4EBB-A241-B1C91E8AB43E}" destId="{BE87482D-71F7-43F0-A337-A237E7E6E6AC}" srcOrd="0" destOrd="0" presId="urn:microsoft.com/office/officeart/2005/8/layout/vProcess5"/>
    <dgm:cxn modelId="{6BFD2E90-7328-4F2C-8EE9-3B00230AEF10}" type="presOf" srcId="{91846039-01AA-4987-BAD8-B4D0B8081410}" destId="{401D68ED-9C0E-4961-834A-C7CCA4254627}" srcOrd="0" destOrd="0" presId="urn:microsoft.com/office/officeart/2005/8/layout/vProcess5"/>
    <dgm:cxn modelId="{E1F6191B-D58F-4635-AA26-69392A526EF3}" srcId="{B5AFA44D-218A-49CC-82FD-1B5F38AAFBE3}" destId="{91846039-01AA-4987-BAD8-B4D0B8081410}" srcOrd="2" destOrd="0" parTransId="{2C6CEB93-2381-427D-9397-E4376D758283}" sibTransId="{55428F80-18D0-4D51-AF49-E0D6D1D2037F}"/>
    <dgm:cxn modelId="{8256693D-696C-4FC3-A279-7B443987485B}" type="presOf" srcId="{C8EF45DD-677E-4AB6-86DB-252F837C6C84}" destId="{1CC64064-93E6-4E97-B2CC-1AEF34A0BE50}" srcOrd="1" destOrd="0" presId="urn:microsoft.com/office/officeart/2005/8/layout/vProcess5"/>
    <dgm:cxn modelId="{BDC7428D-D645-471E-995D-05BCAAAD1EA6}" type="presOf" srcId="{60603302-B510-406D-B0C8-CEBC9B1A1B2A}" destId="{182D8B19-1C54-4C42-A172-94BB324C5C76}" srcOrd="0" destOrd="0" presId="urn:microsoft.com/office/officeart/2005/8/layout/vProcess5"/>
    <dgm:cxn modelId="{B1DADDD0-0F10-4C5B-A2A6-EECC158FEF29}" srcId="{B5AFA44D-218A-49CC-82FD-1B5F38AAFBE3}" destId="{C8EF45DD-677E-4AB6-86DB-252F837C6C84}" srcOrd="1" destOrd="0" parTransId="{D73B107D-47D9-4E5C-96AA-317D4F37FF5B}" sibTransId="{60603302-B510-406D-B0C8-CEBC9B1A1B2A}"/>
    <dgm:cxn modelId="{510D7697-40F5-42C6-B7C9-D62F66CEB005}" type="presOf" srcId="{CCEC77D4-7F06-4EBB-A241-B1C91E8AB43E}" destId="{137A634C-4C4F-4E6F-A54A-FB687D0E535D}" srcOrd="1" destOrd="0" presId="urn:microsoft.com/office/officeart/2005/8/layout/vProcess5"/>
    <dgm:cxn modelId="{EF22F294-294A-49A9-B9EB-B3D8012FE7A7}" type="presOf" srcId="{55428F80-18D0-4D51-AF49-E0D6D1D2037F}" destId="{DB8EC652-4CC1-4371-A25D-BB9D120D8017}" srcOrd="0" destOrd="0" presId="urn:microsoft.com/office/officeart/2005/8/layout/vProcess5"/>
    <dgm:cxn modelId="{C853BA2A-BF03-425D-9692-C2A27427BEB0}" type="presOf" srcId="{C8EF45DD-677E-4AB6-86DB-252F837C6C84}" destId="{180B3B67-502D-4FAF-96A8-802FA10C1436}" srcOrd="0" destOrd="0" presId="urn:microsoft.com/office/officeart/2005/8/layout/vProcess5"/>
    <dgm:cxn modelId="{BE342808-A218-425D-BD9A-73C8E629352F}" type="presOf" srcId="{88455689-9B72-462F-BB68-748E2092B89D}" destId="{CAFE104F-3A28-4036-9231-FB0BD29500D0}" srcOrd="0" destOrd="0" presId="urn:microsoft.com/office/officeart/2005/8/layout/vProcess5"/>
    <dgm:cxn modelId="{09783456-498B-4375-9FE5-32DE92DC19AA}" type="presOf" srcId="{C632DC7A-644B-4655-AA4A-AA0320F3FDD2}" destId="{7933136F-8D52-49F0-8BF5-08C964B1FC74}" srcOrd="0" destOrd="0" presId="urn:microsoft.com/office/officeart/2005/8/layout/vProcess5"/>
    <dgm:cxn modelId="{253CBECC-239C-4393-B1DA-191B3E0331C3}" type="presParOf" srcId="{CA59915E-2BAE-4B6A-8B18-F66B37BC3DCA}" destId="{446756BF-674D-4933-840D-02A821FE285F}" srcOrd="0" destOrd="0" presId="urn:microsoft.com/office/officeart/2005/8/layout/vProcess5"/>
    <dgm:cxn modelId="{F641A682-A9B6-45C5-8D68-3FAEDF2E010D}" type="presParOf" srcId="{CA59915E-2BAE-4B6A-8B18-F66B37BC3DCA}" destId="{7933136F-8D52-49F0-8BF5-08C964B1FC74}" srcOrd="1" destOrd="0" presId="urn:microsoft.com/office/officeart/2005/8/layout/vProcess5"/>
    <dgm:cxn modelId="{BDD1A2CE-B5F9-4935-BA73-2C0DAF581BC8}" type="presParOf" srcId="{CA59915E-2BAE-4B6A-8B18-F66B37BC3DCA}" destId="{180B3B67-502D-4FAF-96A8-802FA10C1436}" srcOrd="2" destOrd="0" presId="urn:microsoft.com/office/officeart/2005/8/layout/vProcess5"/>
    <dgm:cxn modelId="{592DCFB7-A0FE-46CE-B662-8084691F7946}" type="presParOf" srcId="{CA59915E-2BAE-4B6A-8B18-F66B37BC3DCA}" destId="{401D68ED-9C0E-4961-834A-C7CCA4254627}" srcOrd="3" destOrd="0" presId="urn:microsoft.com/office/officeart/2005/8/layout/vProcess5"/>
    <dgm:cxn modelId="{3E90DBEB-0B9D-44B2-963E-E67D5886DF2E}" type="presParOf" srcId="{CA59915E-2BAE-4B6A-8B18-F66B37BC3DCA}" destId="{BE87482D-71F7-43F0-A337-A237E7E6E6AC}" srcOrd="4" destOrd="0" presId="urn:microsoft.com/office/officeart/2005/8/layout/vProcess5"/>
    <dgm:cxn modelId="{031198A5-A267-4194-A080-5C6811F8DD54}" type="presParOf" srcId="{CA59915E-2BAE-4B6A-8B18-F66B37BC3DCA}" destId="{CAFE104F-3A28-4036-9231-FB0BD29500D0}" srcOrd="5" destOrd="0" presId="urn:microsoft.com/office/officeart/2005/8/layout/vProcess5"/>
    <dgm:cxn modelId="{E511B46B-183B-4601-828F-0696515DC4CF}" type="presParOf" srcId="{CA59915E-2BAE-4B6A-8B18-F66B37BC3DCA}" destId="{182D8B19-1C54-4C42-A172-94BB324C5C76}" srcOrd="6" destOrd="0" presId="urn:microsoft.com/office/officeart/2005/8/layout/vProcess5"/>
    <dgm:cxn modelId="{5425C037-E491-4F3D-843F-0E5CF27D1202}" type="presParOf" srcId="{CA59915E-2BAE-4B6A-8B18-F66B37BC3DCA}" destId="{DB8EC652-4CC1-4371-A25D-BB9D120D8017}" srcOrd="7" destOrd="0" presId="urn:microsoft.com/office/officeart/2005/8/layout/vProcess5"/>
    <dgm:cxn modelId="{82BCB39D-C432-4B7C-831A-D4256CAD68B5}" type="presParOf" srcId="{CA59915E-2BAE-4B6A-8B18-F66B37BC3DCA}" destId="{695D6BF9-0379-4D7D-8A46-D2B6B538EB95}" srcOrd="8" destOrd="0" presId="urn:microsoft.com/office/officeart/2005/8/layout/vProcess5"/>
    <dgm:cxn modelId="{EF6B9E13-A64D-4F76-AC44-0BAEE90536FE}" type="presParOf" srcId="{CA59915E-2BAE-4B6A-8B18-F66B37BC3DCA}" destId="{1CC64064-93E6-4E97-B2CC-1AEF34A0BE50}" srcOrd="9" destOrd="0" presId="urn:microsoft.com/office/officeart/2005/8/layout/vProcess5"/>
    <dgm:cxn modelId="{D08788EB-625D-467A-80D4-B1FC17078147}" type="presParOf" srcId="{CA59915E-2BAE-4B6A-8B18-F66B37BC3DCA}" destId="{F0AC676B-DD24-4ED1-A8C9-89653959901F}" srcOrd="10" destOrd="0" presId="urn:microsoft.com/office/officeart/2005/8/layout/vProcess5"/>
    <dgm:cxn modelId="{34C486A6-0A90-485E-8D24-DEAB1F095A6F}" type="presParOf" srcId="{CA59915E-2BAE-4B6A-8B18-F66B37BC3DCA}" destId="{137A634C-4C4F-4E6F-A54A-FB687D0E535D}" srcOrd="11" destOrd="0" presId="urn:microsoft.com/office/officeart/2005/8/layout/vProcess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CDFFC48-FE02-4819-BFC9-32A80D340E9A}"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CE706971-4FA2-4E42-BB07-9191BB8AA41D}">
      <dgm:prSet/>
      <dgm:spPr/>
      <dgm:t>
        <a:bodyPr/>
        <a:lstStyle/>
        <a:p>
          <a:pPr rtl="0"/>
          <a:r>
            <a:rPr lang="en-US" b="1" dirty="0" smtClean="0">
              <a:effectLst>
                <a:outerShdw blurRad="38100" dist="38100" dir="2700000" algn="tl">
                  <a:srgbClr val="000000">
                    <a:alpha val="43137"/>
                  </a:srgbClr>
                </a:outerShdw>
              </a:effectLst>
            </a:rPr>
            <a:t>Background Knowledge </a:t>
          </a:r>
          <a:endParaRPr lang="en-US" b="1" dirty="0">
            <a:effectLst>
              <a:outerShdw blurRad="38100" dist="38100" dir="2700000" algn="tl">
                <a:srgbClr val="000000">
                  <a:alpha val="43137"/>
                </a:srgbClr>
              </a:outerShdw>
            </a:effectLst>
          </a:endParaRPr>
        </a:p>
      </dgm:t>
    </dgm:pt>
    <dgm:pt modelId="{DBD2D964-A8A0-45EA-8E62-C91E53183D16}" type="parTrans" cxnId="{CF66BC41-AF53-40D3-9985-41E8C17E1145}">
      <dgm:prSet/>
      <dgm:spPr/>
      <dgm:t>
        <a:bodyPr/>
        <a:lstStyle/>
        <a:p>
          <a:endParaRPr lang="en-US"/>
        </a:p>
      </dgm:t>
    </dgm:pt>
    <dgm:pt modelId="{295C8D19-0AE8-467E-9371-9773C5DCC574}" type="sibTrans" cxnId="{CF66BC41-AF53-40D3-9985-41E8C17E1145}">
      <dgm:prSet/>
      <dgm:spPr/>
      <dgm:t>
        <a:bodyPr/>
        <a:lstStyle/>
        <a:p>
          <a:endParaRPr lang="en-US"/>
        </a:p>
      </dgm:t>
    </dgm:pt>
    <dgm:pt modelId="{75E9BC54-E66D-4A2D-ABF2-6B9252A1AA86}" type="pres">
      <dgm:prSet presAssocID="{5CDFFC48-FE02-4819-BFC9-32A80D340E9A}" presName="Name0" presStyleCnt="0">
        <dgm:presLayoutVars>
          <dgm:dir/>
          <dgm:animLvl val="lvl"/>
          <dgm:resizeHandles val="exact"/>
        </dgm:presLayoutVars>
      </dgm:prSet>
      <dgm:spPr/>
      <dgm:t>
        <a:bodyPr/>
        <a:lstStyle/>
        <a:p>
          <a:endParaRPr lang="en-US"/>
        </a:p>
      </dgm:t>
    </dgm:pt>
    <dgm:pt modelId="{0B638A69-2B46-4946-B0E7-BAE7BAF1A5B3}" type="pres">
      <dgm:prSet presAssocID="{CE706971-4FA2-4E42-BB07-9191BB8AA41D}" presName="linNode" presStyleCnt="0"/>
      <dgm:spPr/>
    </dgm:pt>
    <dgm:pt modelId="{A54893C5-A5E2-4038-9E1C-E472CE9300E9}" type="pres">
      <dgm:prSet presAssocID="{CE706971-4FA2-4E42-BB07-9191BB8AA41D}" presName="parentText" presStyleLbl="node1" presStyleIdx="0" presStyleCnt="1" custScaleX="277778">
        <dgm:presLayoutVars>
          <dgm:chMax val="1"/>
          <dgm:bulletEnabled val="1"/>
        </dgm:presLayoutVars>
      </dgm:prSet>
      <dgm:spPr/>
      <dgm:t>
        <a:bodyPr/>
        <a:lstStyle/>
        <a:p>
          <a:endParaRPr lang="en-US"/>
        </a:p>
      </dgm:t>
    </dgm:pt>
  </dgm:ptLst>
  <dgm:cxnLst>
    <dgm:cxn modelId="{BE377874-BFD8-49C3-9A3B-679984B90BF8}" type="presOf" srcId="{CE706971-4FA2-4E42-BB07-9191BB8AA41D}" destId="{A54893C5-A5E2-4038-9E1C-E472CE9300E9}" srcOrd="0" destOrd="0" presId="urn:microsoft.com/office/officeart/2005/8/layout/vList5"/>
    <dgm:cxn modelId="{854E39FE-8C33-4434-9AB1-2FF7836D136B}" type="presOf" srcId="{5CDFFC48-FE02-4819-BFC9-32A80D340E9A}" destId="{75E9BC54-E66D-4A2D-ABF2-6B9252A1AA86}" srcOrd="0" destOrd="0" presId="urn:microsoft.com/office/officeart/2005/8/layout/vList5"/>
    <dgm:cxn modelId="{CF66BC41-AF53-40D3-9985-41E8C17E1145}" srcId="{5CDFFC48-FE02-4819-BFC9-32A80D340E9A}" destId="{CE706971-4FA2-4E42-BB07-9191BB8AA41D}" srcOrd="0" destOrd="0" parTransId="{DBD2D964-A8A0-45EA-8E62-C91E53183D16}" sibTransId="{295C8D19-0AE8-467E-9371-9773C5DCC574}"/>
    <dgm:cxn modelId="{89584E9E-C698-4CEC-A9F2-92AD56AF3B2F}" type="presParOf" srcId="{75E9BC54-E66D-4A2D-ABF2-6B9252A1AA86}" destId="{0B638A69-2B46-4946-B0E7-BAE7BAF1A5B3}" srcOrd="0" destOrd="0" presId="urn:microsoft.com/office/officeart/2005/8/layout/vList5"/>
    <dgm:cxn modelId="{A0AA4B0B-627F-46FA-ABE0-F7150CCB4FBC}" type="presParOf" srcId="{0B638A69-2B46-4946-B0E7-BAE7BAF1A5B3}" destId="{A54893C5-A5E2-4038-9E1C-E472CE9300E9}" srcOrd="0"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C4AC9D4-FB33-4636-81D1-75D1FCCE8FA4}" type="doc">
      <dgm:prSet loTypeId="urn:microsoft.com/office/officeart/2005/8/layout/arrow5" loCatId="relationship" qsTypeId="urn:microsoft.com/office/officeart/2005/8/quickstyle/simple1" qsCatId="simple" csTypeId="urn:microsoft.com/office/officeart/2005/8/colors/accent1_2" csCatId="accent1" phldr="1"/>
      <dgm:spPr/>
      <dgm:t>
        <a:bodyPr/>
        <a:lstStyle/>
        <a:p>
          <a:endParaRPr lang="en-US"/>
        </a:p>
      </dgm:t>
    </dgm:pt>
    <dgm:pt modelId="{FEA603C1-8A52-4732-9431-192252B8670B}">
      <dgm:prSet phldrT="[Text]"/>
      <dgm:spPr/>
      <dgm:t>
        <a:bodyPr/>
        <a:lstStyle/>
        <a:p>
          <a:r>
            <a:rPr lang="en-US" dirty="0" smtClean="0"/>
            <a:t>“Academic language refers to the abilities to construct meaning form oral and written languages, relate complex ideas and information, recognize features of different genres and use various linguistic strategies to communicate.”</a:t>
          </a:r>
          <a:endParaRPr lang="en-US" dirty="0"/>
        </a:p>
      </dgm:t>
    </dgm:pt>
    <dgm:pt modelId="{D36C1EEB-947B-4C1B-B629-BD6EB5A0A35C}" type="parTrans" cxnId="{B4B131F2-B156-4A81-BA23-05DF6980ED60}">
      <dgm:prSet/>
      <dgm:spPr/>
      <dgm:t>
        <a:bodyPr/>
        <a:lstStyle/>
        <a:p>
          <a:endParaRPr lang="en-US"/>
        </a:p>
      </dgm:t>
    </dgm:pt>
    <dgm:pt modelId="{3DA0B38C-381A-4ACA-A6E5-A8C50BC9E59A}" type="sibTrans" cxnId="{B4B131F2-B156-4A81-BA23-05DF6980ED60}">
      <dgm:prSet/>
      <dgm:spPr/>
      <dgm:t>
        <a:bodyPr/>
        <a:lstStyle/>
        <a:p>
          <a:endParaRPr lang="en-US"/>
        </a:p>
      </dgm:t>
    </dgm:pt>
    <dgm:pt modelId="{0F2B7C4B-F91F-4C3C-84D8-0AFF5977FEF0}">
      <dgm:prSet phldrT="[Text]"/>
      <dgm:spPr/>
      <dgm:t>
        <a:bodyPr/>
        <a:lstStyle/>
        <a:p>
          <a:r>
            <a:rPr lang="en-US" dirty="0" smtClean="0"/>
            <a:t>The WIDA ELP Standards guide the teaching and learning </a:t>
          </a:r>
          <a:r>
            <a:rPr lang="en-US" b="1" u="sng" dirty="0" smtClean="0"/>
            <a:t>of academic language</a:t>
          </a:r>
          <a:r>
            <a:rPr lang="en-US" dirty="0" smtClean="0"/>
            <a:t> for English Language Learners.</a:t>
          </a:r>
          <a:endParaRPr lang="en-US" dirty="0"/>
        </a:p>
      </dgm:t>
    </dgm:pt>
    <dgm:pt modelId="{28116852-CA05-4A77-BEC3-6BE7709ABAC6}" type="parTrans" cxnId="{34F0EF6E-9BDA-4D83-BA3F-89EFB4252879}">
      <dgm:prSet/>
      <dgm:spPr/>
      <dgm:t>
        <a:bodyPr/>
        <a:lstStyle/>
        <a:p>
          <a:endParaRPr lang="en-US"/>
        </a:p>
      </dgm:t>
    </dgm:pt>
    <dgm:pt modelId="{4802B77D-DF51-4FB7-92BB-D86F2B005A57}" type="sibTrans" cxnId="{34F0EF6E-9BDA-4D83-BA3F-89EFB4252879}">
      <dgm:prSet/>
      <dgm:spPr/>
      <dgm:t>
        <a:bodyPr/>
        <a:lstStyle/>
        <a:p>
          <a:endParaRPr lang="en-US"/>
        </a:p>
      </dgm:t>
    </dgm:pt>
    <dgm:pt modelId="{EDC11570-1A97-4A31-9E4D-0EABCD8B1E79}" type="pres">
      <dgm:prSet presAssocID="{AC4AC9D4-FB33-4636-81D1-75D1FCCE8FA4}" presName="diagram" presStyleCnt="0">
        <dgm:presLayoutVars>
          <dgm:dir/>
          <dgm:resizeHandles val="exact"/>
        </dgm:presLayoutVars>
      </dgm:prSet>
      <dgm:spPr/>
      <dgm:t>
        <a:bodyPr/>
        <a:lstStyle/>
        <a:p>
          <a:endParaRPr lang="en-US"/>
        </a:p>
      </dgm:t>
    </dgm:pt>
    <dgm:pt modelId="{72F1CBA8-DC9E-4193-8C90-E5FFEAFFE03A}" type="pres">
      <dgm:prSet presAssocID="{FEA603C1-8A52-4732-9431-192252B8670B}" presName="arrow" presStyleLbl="node1" presStyleIdx="0" presStyleCnt="2" custScaleX="113084" custScaleY="111423" custRadScaleRad="91089" custRadScaleInc="1261">
        <dgm:presLayoutVars>
          <dgm:bulletEnabled val="1"/>
        </dgm:presLayoutVars>
      </dgm:prSet>
      <dgm:spPr/>
      <dgm:t>
        <a:bodyPr/>
        <a:lstStyle/>
        <a:p>
          <a:endParaRPr lang="en-US"/>
        </a:p>
      </dgm:t>
    </dgm:pt>
    <dgm:pt modelId="{513A398E-D162-478B-9293-8F0957BD6D1F}" type="pres">
      <dgm:prSet presAssocID="{0F2B7C4B-F91F-4C3C-84D8-0AFF5977FEF0}" presName="arrow" presStyleLbl="node1" presStyleIdx="1" presStyleCnt="2" custScaleX="109277" custScaleY="96193" custRadScaleRad="103725" custRadScaleInc="0">
        <dgm:presLayoutVars>
          <dgm:bulletEnabled val="1"/>
        </dgm:presLayoutVars>
      </dgm:prSet>
      <dgm:spPr/>
      <dgm:t>
        <a:bodyPr/>
        <a:lstStyle/>
        <a:p>
          <a:endParaRPr lang="en-US"/>
        </a:p>
      </dgm:t>
    </dgm:pt>
  </dgm:ptLst>
  <dgm:cxnLst>
    <dgm:cxn modelId="{DDFE6548-9AB1-42BF-B967-24F3D2906AF8}" type="presOf" srcId="{FEA603C1-8A52-4732-9431-192252B8670B}" destId="{72F1CBA8-DC9E-4193-8C90-E5FFEAFFE03A}" srcOrd="0" destOrd="0" presId="urn:microsoft.com/office/officeart/2005/8/layout/arrow5"/>
    <dgm:cxn modelId="{34F0EF6E-9BDA-4D83-BA3F-89EFB4252879}" srcId="{AC4AC9D4-FB33-4636-81D1-75D1FCCE8FA4}" destId="{0F2B7C4B-F91F-4C3C-84D8-0AFF5977FEF0}" srcOrd="1" destOrd="0" parTransId="{28116852-CA05-4A77-BEC3-6BE7709ABAC6}" sibTransId="{4802B77D-DF51-4FB7-92BB-D86F2B005A57}"/>
    <dgm:cxn modelId="{7177770A-A3B7-48B6-B59A-1665933673F5}" type="presOf" srcId="{0F2B7C4B-F91F-4C3C-84D8-0AFF5977FEF0}" destId="{513A398E-D162-478B-9293-8F0957BD6D1F}" srcOrd="0" destOrd="0" presId="urn:microsoft.com/office/officeart/2005/8/layout/arrow5"/>
    <dgm:cxn modelId="{A0A27C19-0BEF-4E34-B1E2-C4FC737839AE}" type="presOf" srcId="{AC4AC9D4-FB33-4636-81D1-75D1FCCE8FA4}" destId="{EDC11570-1A97-4A31-9E4D-0EABCD8B1E79}" srcOrd="0" destOrd="0" presId="urn:microsoft.com/office/officeart/2005/8/layout/arrow5"/>
    <dgm:cxn modelId="{B4B131F2-B156-4A81-BA23-05DF6980ED60}" srcId="{AC4AC9D4-FB33-4636-81D1-75D1FCCE8FA4}" destId="{FEA603C1-8A52-4732-9431-192252B8670B}" srcOrd="0" destOrd="0" parTransId="{D36C1EEB-947B-4C1B-B629-BD6EB5A0A35C}" sibTransId="{3DA0B38C-381A-4ACA-A6E5-A8C50BC9E59A}"/>
    <dgm:cxn modelId="{ED2D0128-9E26-4904-A10F-2347A0719477}" type="presParOf" srcId="{EDC11570-1A97-4A31-9E4D-0EABCD8B1E79}" destId="{72F1CBA8-DC9E-4193-8C90-E5FFEAFFE03A}" srcOrd="0" destOrd="0" presId="urn:microsoft.com/office/officeart/2005/8/layout/arrow5"/>
    <dgm:cxn modelId="{D7F83C38-D8FE-4471-BD0D-271273B107A8}" type="presParOf" srcId="{EDC11570-1A97-4A31-9E4D-0EABCD8B1E79}" destId="{513A398E-D162-478B-9293-8F0957BD6D1F}" srcOrd="1" destOrd="0" presId="urn:microsoft.com/office/officeart/2005/8/layout/arrow5"/>
  </dgm:cxnLst>
  <dgm:bg/>
  <dgm:whole>
    <a:ln>
      <a:solidFill>
        <a:schemeClr val="accent1"/>
      </a:solidFill>
    </a:ln>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D8192C9-27FD-4D51-B53A-1F4021F15908}" type="doc">
      <dgm:prSet loTypeId="urn:microsoft.com/office/officeart/2005/8/layout/pyramid2" loCatId="pyramid" qsTypeId="urn:microsoft.com/office/officeart/2005/8/quickstyle/simple1" qsCatId="simple" csTypeId="urn:microsoft.com/office/officeart/2005/8/colors/accent1_2" csCatId="accent1" phldr="1"/>
      <dgm:spPr/>
    </dgm:pt>
    <dgm:pt modelId="{10B8E63A-7DC3-4BC6-A493-85D7E77EECD7}">
      <dgm:prSet phldrT="[Text]"/>
      <dgm:spPr/>
      <dgm:t>
        <a:bodyPr/>
        <a:lstStyle/>
        <a:p>
          <a:r>
            <a:rPr lang="en-US" dirty="0" smtClean="0"/>
            <a:t>Bricks: vocabulary</a:t>
          </a:r>
          <a:endParaRPr lang="en-US" dirty="0"/>
        </a:p>
      </dgm:t>
    </dgm:pt>
    <dgm:pt modelId="{78627384-A673-4B4E-AC35-D52AF1222071}" type="parTrans" cxnId="{EC37D0C8-0DB4-4FA3-8D1B-0B297B895711}">
      <dgm:prSet/>
      <dgm:spPr/>
      <dgm:t>
        <a:bodyPr/>
        <a:lstStyle/>
        <a:p>
          <a:endParaRPr lang="en-US"/>
        </a:p>
      </dgm:t>
    </dgm:pt>
    <dgm:pt modelId="{777E5B44-2E5D-4CDF-BAFA-7CD3BD1C5893}" type="sibTrans" cxnId="{EC37D0C8-0DB4-4FA3-8D1B-0B297B895711}">
      <dgm:prSet/>
      <dgm:spPr/>
      <dgm:t>
        <a:bodyPr/>
        <a:lstStyle/>
        <a:p>
          <a:endParaRPr lang="en-US"/>
        </a:p>
      </dgm:t>
    </dgm:pt>
    <dgm:pt modelId="{4068E3A8-F6D6-49DD-8942-2ECD1BB68E32}">
      <dgm:prSet phldrT="[Text]"/>
      <dgm:spPr/>
      <dgm:t>
        <a:bodyPr/>
        <a:lstStyle/>
        <a:p>
          <a:r>
            <a:rPr lang="en-US" dirty="0" smtClean="0"/>
            <a:t>Mortar: Grammar/syntax/form</a:t>
          </a:r>
          <a:endParaRPr lang="en-US" dirty="0"/>
        </a:p>
      </dgm:t>
    </dgm:pt>
    <dgm:pt modelId="{33DE2108-37F2-4BB6-A367-9BCAB12F8611}" type="parTrans" cxnId="{7CFC2DC1-D3C2-409C-9466-7E9F07FC4E68}">
      <dgm:prSet/>
      <dgm:spPr/>
      <dgm:t>
        <a:bodyPr/>
        <a:lstStyle/>
        <a:p>
          <a:endParaRPr lang="en-US"/>
        </a:p>
      </dgm:t>
    </dgm:pt>
    <dgm:pt modelId="{6267ED83-3B3F-4477-AA96-DFB3C123FD94}" type="sibTrans" cxnId="{7CFC2DC1-D3C2-409C-9466-7E9F07FC4E68}">
      <dgm:prSet/>
      <dgm:spPr/>
      <dgm:t>
        <a:bodyPr/>
        <a:lstStyle/>
        <a:p>
          <a:endParaRPr lang="en-US"/>
        </a:p>
      </dgm:t>
    </dgm:pt>
    <dgm:pt modelId="{7EE65F0B-8E16-42F9-BA96-EF55E42AAD30}">
      <dgm:prSet phldrT="[Text]"/>
      <dgm:spPr/>
      <dgm:t>
        <a:bodyPr/>
        <a:lstStyle/>
        <a:p>
          <a:r>
            <a:rPr lang="en-US" dirty="0" smtClean="0"/>
            <a:t>Foundation: </a:t>
          </a:r>
        </a:p>
        <a:p>
          <a:r>
            <a:rPr lang="en-US" dirty="0" smtClean="0"/>
            <a:t>Language functions </a:t>
          </a:r>
          <a:endParaRPr lang="en-US" dirty="0"/>
        </a:p>
      </dgm:t>
    </dgm:pt>
    <dgm:pt modelId="{22986257-DFF5-4D20-9909-35B337A7C105}" type="parTrans" cxnId="{E3CDF9CE-09C6-4EF1-948D-97F0DB75CEE5}">
      <dgm:prSet/>
      <dgm:spPr/>
      <dgm:t>
        <a:bodyPr/>
        <a:lstStyle/>
        <a:p>
          <a:endParaRPr lang="en-US"/>
        </a:p>
      </dgm:t>
    </dgm:pt>
    <dgm:pt modelId="{13AF3F2A-7665-4E40-BC0E-90CAFD455558}" type="sibTrans" cxnId="{E3CDF9CE-09C6-4EF1-948D-97F0DB75CEE5}">
      <dgm:prSet/>
      <dgm:spPr/>
      <dgm:t>
        <a:bodyPr/>
        <a:lstStyle/>
        <a:p>
          <a:endParaRPr lang="en-US"/>
        </a:p>
      </dgm:t>
    </dgm:pt>
    <dgm:pt modelId="{E652384E-47CF-4B90-AB24-DAFBCD8DBDC1}" type="pres">
      <dgm:prSet presAssocID="{CD8192C9-27FD-4D51-B53A-1F4021F15908}" presName="compositeShape" presStyleCnt="0">
        <dgm:presLayoutVars>
          <dgm:dir/>
          <dgm:resizeHandles/>
        </dgm:presLayoutVars>
      </dgm:prSet>
      <dgm:spPr/>
    </dgm:pt>
    <dgm:pt modelId="{A042E3DC-3E00-4AFF-BBEA-58146733108A}" type="pres">
      <dgm:prSet presAssocID="{CD8192C9-27FD-4D51-B53A-1F4021F15908}" presName="pyramid" presStyleLbl="node1" presStyleIdx="0" presStyleCnt="1"/>
      <dgm:spPr/>
    </dgm:pt>
    <dgm:pt modelId="{61121270-5517-4090-B3B7-4E7470871769}" type="pres">
      <dgm:prSet presAssocID="{CD8192C9-27FD-4D51-B53A-1F4021F15908}" presName="theList" presStyleCnt="0"/>
      <dgm:spPr/>
    </dgm:pt>
    <dgm:pt modelId="{EFE3560F-E765-4DBF-AD51-52E541B3B290}" type="pres">
      <dgm:prSet presAssocID="{10B8E63A-7DC3-4BC6-A493-85D7E77EECD7}" presName="aNode" presStyleLbl="fgAcc1" presStyleIdx="0" presStyleCnt="3">
        <dgm:presLayoutVars>
          <dgm:bulletEnabled val="1"/>
        </dgm:presLayoutVars>
      </dgm:prSet>
      <dgm:spPr/>
      <dgm:t>
        <a:bodyPr/>
        <a:lstStyle/>
        <a:p>
          <a:endParaRPr lang="en-US"/>
        </a:p>
      </dgm:t>
    </dgm:pt>
    <dgm:pt modelId="{3C2909E0-C2D9-49C9-B375-76488369FF71}" type="pres">
      <dgm:prSet presAssocID="{10B8E63A-7DC3-4BC6-A493-85D7E77EECD7}" presName="aSpace" presStyleCnt="0"/>
      <dgm:spPr/>
    </dgm:pt>
    <dgm:pt modelId="{79BA24F2-4A8E-4CCA-A289-92578C2E14EC}" type="pres">
      <dgm:prSet presAssocID="{4068E3A8-F6D6-49DD-8942-2ECD1BB68E32}" presName="aNode" presStyleLbl="fgAcc1" presStyleIdx="1" presStyleCnt="3">
        <dgm:presLayoutVars>
          <dgm:bulletEnabled val="1"/>
        </dgm:presLayoutVars>
      </dgm:prSet>
      <dgm:spPr/>
      <dgm:t>
        <a:bodyPr/>
        <a:lstStyle/>
        <a:p>
          <a:endParaRPr lang="en-US"/>
        </a:p>
      </dgm:t>
    </dgm:pt>
    <dgm:pt modelId="{287B6158-DA2C-4ACD-A905-77F4BD9765B5}" type="pres">
      <dgm:prSet presAssocID="{4068E3A8-F6D6-49DD-8942-2ECD1BB68E32}" presName="aSpace" presStyleCnt="0"/>
      <dgm:spPr/>
    </dgm:pt>
    <dgm:pt modelId="{7374E2C5-041D-4259-8751-753A819990E8}" type="pres">
      <dgm:prSet presAssocID="{7EE65F0B-8E16-42F9-BA96-EF55E42AAD30}" presName="aNode" presStyleLbl="fgAcc1" presStyleIdx="2" presStyleCnt="3">
        <dgm:presLayoutVars>
          <dgm:bulletEnabled val="1"/>
        </dgm:presLayoutVars>
      </dgm:prSet>
      <dgm:spPr/>
      <dgm:t>
        <a:bodyPr/>
        <a:lstStyle/>
        <a:p>
          <a:endParaRPr lang="en-US"/>
        </a:p>
      </dgm:t>
    </dgm:pt>
    <dgm:pt modelId="{D1D536CB-2A49-4F8F-A46A-696CBB1B139E}" type="pres">
      <dgm:prSet presAssocID="{7EE65F0B-8E16-42F9-BA96-EF55E42AAD30}" presName="aSpace" presStyleCnt="0"/>
      <dgm:spPr/>
    </dgm:pt>
  </dgm:ptLst>
  <dgm:cxnLst>
    <dgm:cxn modelId="{E3CDF9CE-09C6-4EF1-948D-97F0DB75CEE5}" srcId="{CD8192C9-27FD-4D51-B53A-1F4021F15908}" destId="{7EE65F0B-8E16-42F9-BA96-EF55E42AAD30}" srcOrd="2" destOrd="0" parTransId="{22986257-DFF5-4D20-9909-35B337A7C105}" sibTransId="{13AF3F2A-7665-4E40-BC0E-90CAFD455558}"/>
    <dgm:cxn modelId="{BBCEC569-2DD1-4026-824C-6DBAE60167FC}" type="presOf" srcId="{4068E3A8-F6D6-49DD-8942-2ECD1BB68E32}" destId="{79BA24F2-4A8E-4CCA-A289-92578C2E14EC}" srcOrd="0" destOrd="0" presId="urn:microsoft.com/office/officeart/2005/8/layout/pyramid2"/>
    <dgm:cxn modelId="{EC37D0C8-0DB4-4FA3-8D1B-0B297B895711}" srcId="{CD8192C9-27FD-4D51-B53A-1F4021F15908}" destId="{10B8E63A-7DC3-4BC6-A493-85D7E77EECD7}" srcOrd="0" destOrd="0" parTransId="{78627384-A673-4B4E-AC35-D52AF1222071}" sibTransId="{777E5B44-2E5D-4CDF-BAFA-7CD3BD1C5893}"/>
    <dgm:cxn modelId="{7CFC2DC1-D3C2-409C-9466-7E9F07FC4E68}" srcId="{CD8192C9-27FD-4D51-B53A-1F4021F15908}" destId="{4068E3A8-F6D6-49DD-8942-2ECD1BB68E32}" srcOrd="1" destOrd="0" parTransId="{33DE2108-37F2-4BB6-A367-9BCAB12F8611}" sibTransId="{6267ED83-3B3F-4477-AA96-DFB3C123FD94}"/>
    <dgm:cxn modelId="{DC042896-4C07-414C-88AB-700EF533C2DE}" type="presOf" srcId="{CD8192C9-27FD-4D51-B53A-1F4021F15908}" destId="{E652384E-47CF-4B90-AB24-DAFBCD8DBDC1}" srcOrd="0" destOrd="0" presId="urn:microsoft.com/office/officeart/2005/8/layout/pyramid2"/>
    <dgm:cxn modelId="{C40FC79D-C8F2-47A1-8787-F4729D7AAD1B}" type="presOf" srcId="{10B8E63A-7DC3-4BC6-A493-85D7E77EECD7}" destId="{EFE3560F-E765-4DBF-AD51-52E541B3B290}" srcOrd="0" destOrd="0" presId="urn:microsoft.com/office/officeart/2005/8/layout/pyramid2"/>
    <dgm:cxn modelId="{F1A5FEBF-5C5A-4C55-BBCD-9C06690FA630}" type="presOf" srcId="{7EE65F0B-8E16-42F9-BA96-EF55E42AAD30}" destId="{7374E2C5-041D-4259-8751-753A819990E8}" srcOrd="0" destOrd="0" presId="urn:microsoft.com/office/officeart/2005/8/layout/pyramid2"/>
    <dgm:cxn modelId="{F5823CC8-AC16-4334-92B6-BD675A702A15}" type="presParOf" srcId="{E652384E-47CF-4B90-AB24-DAFBCD8DBDC1}" destId="{A042E3DC-3E00-4AFF-BBEA-58146733108A}" srcOrd="0" destOrd="0" presId="urn:microsoft.com/office/officeart/2005/8/layout/pyramid2"/>
    <dgm:cxn modelId="{6FFF1AA8-13D7-4229-9A28-97327AAA75A7}" type="presParOf" srcId="{E652384E-47CF-4B90-AB24-DAFBCD8DBDC1}" destId="{61121270-5517-4090-B3B7-4E7470871769}" srcOrd="1" destOrd="0" presId="urn:microsoft.com/office/officeart/2005/8/layout/pyramid2"/>
    <dgm:cxn modelId="{D0F5522C-56F5-41E0-904D-161349C76D66}" type="presParOf" srcId="{61121270-5517-4090-B3B7-4E7470871769}" destId="{EFE3560F-E765-4DBF-AD51-52E541B3B290}" srcOrd="0" destOrd="0" presId="urn:microsoft.com/office/officeart/2005/8/layout/pyramid2"/>
    <dgm:cxn modelId="{077AC466-EAA0-4D57-85F2-A7B559FD46D1}" type="presParOf" srcId="{61121270-5517-4090-B3B7-4E7470871769}" destId="{3C2909E0-C2D9-49C9-B375-76488369FF71}" srcOrd="1" destOrd="0" presId="urn:microsoft.com/office/officeart/2005/8/layout/pyramid2"/>
    <dgm:cxn modelId="{BCB79319-376B-4806-A5E0-46CE3CFA1DBD}" type="presParOf" srcId="{61121270-5517-4090-B3B7-4E7470871769}" destId="{79BA24F2-4A8E-4CCA-A289-92578C2E14EC}" srcOrd="2" destOrd="0" presId="urn:microsoft.com/office/officeart/2005/8/layout/pyramid2"/>
    <dgm:cxn modelId="{F2136DEB-B5EF-471B-A811-CC2334E8BAC8}" type="presParOf" srcId="{61121270-5517-4090-B3B7-4E7470871769}" destId="{287B6158-DA2C-4ACD-A905-77F4BD9765B5}" srcOrd="3" destOrd="0" presId="urn:microsoft.com/office/officeart/2005/8/layout/pyramid2"/>
    <dgm:cxn modelId="{2ECB0136-DA97-4496-B832-7864246B16DD}" type="presParOf" srcId="{61121270-5517-4090-B3B7-4E7470871769}" destId="{7374E2C5-041D-4259-8751-753A819990E8}" srcOrd="4" destOrd="0" presId="urn:microsoft.com/office/officeart/2005/8/layout/pyramid2"/>
    <dgm:cxn modelId="{45F16DB4-96F3-4E50-8133-61A01255D6AB}" type="presParOf" srcId="{61121270-5517-4090-B3B7-4E7470871769}" destId="{D1D536CB-2A49-4F8F-A46A-696CBB1B139E}" srcOrd="5" destOrd="0" presId="urn:microsoft.com/office/officeart/2005/8/layout/pyramid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C47004B-10B3-4C8A-B84D-30C89E3CF32F}"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n-US"/>
        </a:p>
      </dgm:t>
    </dgm:pt>
    <dgm:pt modelId="{E11A38DF-4C4F-4174-8D36-19B77D682E17}">
      <dgm:prSet phldrT="[Text]"/>
      <dgm:spPr>
        <a:solidFill>
          <a:srgbClr val="1F497D"/>
        </a:solidFill>
      </dgm:spPr>
      <dgm:t>
        <a:bodyPr/>
        <a:lstStyle/>
        <a:p>
          <a:r>
            <a:rPr lang="en-US" dirty="0" smtClean="0"/>
            <a:t>What do the learners need to do with listening, speaking, reading and/or writing to fulfill the content demands?</a:t>
          </a:r>
          <a:endParaRPr lang="en-US" dirty="0"/>
        </a:p>
      </dgm:t>
    </dgm:pt>
    <dgm:pt modelId="{645B2745-5495-4A7A-B329-EC6C98C964F6}" type="parTrans" cxnId="{804276D1-5153-4861-B389-042481600EF9}">
      <dgm:prSet/>
      <dgm:spPr/>
      <dgm:t>
        <a:bodyPr/>
        <a:lstStyle/>
        <a:p>
          <a:endParaRPr lang="en-US"/>
        </a:p>
      </dgm:t>
    </dgm:pt>
    <dgm:pt modelId="{C806A040-AE1E-46EC-A53B-B0365003F29F}" type="sibTrans" cxnId="{804276D1-5153-4861-B389-042481600EF9}">
      <dgm:prSet/>
      <dgm:spPr/>
      <dgm:t>
        <a:bodyPr/>
        <a:lstStyle/>
        <a:p>
          <a:endParaRPr lang="en-US"/>
        </a:p>
      </dgm:t>
    </dgm:pt>
    <dgm:pt modelId="{D31BA817-B792-4EF7-A570-3A382BCC635D}">
      <dgm:prSet phldrT="[Text]"/>
      <dgm:spPr>
        <a:solidFill>
          <a:srgbClr val="1F497D"/>
        </a:solidFill>
      </dgm:spPr>
      <dgm:t>
        <a:bodyPr/>
        <a:lstStyle/>
        <a:p>
          <a:r>
            <a:rPr lang="en-US" dirty="0" smtClean="0"/>
            <a:t>How much focus to place on one or more of the domains for the unit?</a:t>
          </a:r>
          <a:endParaRPr lang="en-US" dirty="0"/>
        </a:p>
      </dgm:t>
    </dgm:pt>
    <dgm:pt modelId="{B52EC5B8-5193-4D3E-BCF2-8F87160B5C81}" type="parTrans" cxnId="{BF4F337B-65E2-45DD-B8C2-4D860DE8B7BD}">
      <dgm:prSet/>
      <dgm:spPr/>
      <dgm:t>
        <a:bodyPr/>
        <a:lstStyle/>
        <a:p>
          <a:endParaRPr lang="en-US"/>
        </a:p>
      </dgm:t>
    </dgm:pt>
    <dgm:pt modelId="{1D6A4567-7B81-409F-8AC2-7DF972A0E9BF}" type="sibTrans" cxnId="{BF4F337B-65E2-45DD-B8C2-4D860DE8B7BD}">
      <dgm:prSet/>
      <dgm:spPr/>
      <dgm:t>
        <a:bodyPr/>
        <a:lstStyle/>
        <a:p>
          <a:endParaRPr lang="en-US"/>
        </a:p>
      </dgm:t>
    </dgm:pt>
    <dgm:pt modelId="{DF6E7FAA-0FFC-4C3F-8E79-E956D4ED1497}" type="pres">
      <dgm:prSet presAssocID="{6C47004B-10B3-4C8A-B84D-30C89E3CF32F}" presName="linearFlow" presStyleCnt="0">
        <dgm:presLayoutVars>
          <dgm:dir/>
          <dgm:resizeHandles val="exact"/>
        </dgm:presLayoutVars>
      </dgm:prSet>
      <dgm:spPr/>
      <dgm:t>
        <a:bodyPr/>
        <a:lstStyle/>
        <a:p>
          <a:endParaRPr lang="en-US"/>
        </a:p>
      </dgm:t>
    </dgm:pt>
    <dgm:pt modelId="{05A200F7-90BA-47B5-849B-D77459A720D2}" type="pres">
      <dgm:prSet presAssocID="{E11A38DF-4C4F-4174-8D36-19B77D682E17}" presName="composite" presStyleCnt="0"/>
      <dgm:spPr/>
    </dgm:pt>
    <dgm:pt modelId="{12DB7271-B922-45BA-A85D-ED00AB035FC0}" type="pres">
      <dgm:prSet presAssocID="{E11A38DF-4C4F-4174-8D36-19B77D682E17}" presName="imgShp" presStyleLbl="fgImgPlace1" presStyleIdx="0" presStyleCnt="2"/>
      <dgm:spPr>
        <a:blipFill rotWithShape="0">
          <a:blip xmlns:r="http://schemas.openxmlformats.org/officeDocument/2006/relationships" r:embed="rId1"/>
          <a:stretch>
            <a:fillRect/>
          </a:stretch>
        </a:blipFill>
      </dgm:spPr>
    </dgm:pt>
    <dgm:pt modelId="{32534E90-CA6E-4477-BA59-A830456FD10E}" type="pres">
      <dgm:prSet presAssocID="{E11A38DF-4C4F-4174-8D36-19B77D682E17}" presName="txShp" presStyleLbl="node1" presStyleIdx="0" presStyleCnt="2">
        <dgm:presLayoutVars>
          <dgm:bulletEnabled val="1"/>
        </dgm:presLayoutVars>
      </dgm:prSet>
      <dgm:spPr/>
      <dgm:t>
        <a:bodyPr/>
        <a:lstStyle/>
        <a:p>
          <a:endParaRPr lang="en-US"/>
        </a:p>
      </dgm:t>
    </dgm:pt>
    <dgm:pt modelId="{47BD6697-91B8-4DA5-BEE7-888C5400361C}" type="pres">
      <dgm:prSet presAssocID="{C806A040-AE1E-46EC-A53B-B0365003F29F}" presName="spacing" presStyleCnt="0"/>
      <dgm:spPr/>
    </dgm:pt>
    <dgm:pt modelId="{128EDC5B-5B66-4A18-B073-9858E6CE6181}" type="pres">
      <dgm:prSet presAssocID="{D31BA817-B792-4EF7-A570-3A382BCC635D}" presName="composite" presStyleCnt="0"/>
      <dgm:spPr/>
    </dgm:pt>
    <dgm:pt modelId="{B1EF4A20-EA5C-4CA6-A20E-D48A13F2FC55}" type="pres">
      <dgm:prSet presAssocID="{D31BA817-B792-4EF7-A570-3A382BCC635D}" presName="imgShp" presStyleLbl="fgImgPlace1" presStyleIdx="1" presStyleCnt="2"/>
      <dgm:spPr>
        <a:blipFill rotWithShape="0">
          <a:blip xmlns:r="http://schemas.openxmlformats.org/officeDocument/2006/relationships" r:embed="rId2"/>
          <a:stretch>
            <a:fillRect/>
          </a:stretch>
        </a:blipFill>
      </dgm:spPr>
    </dgm:pt>
    <dgm:pt modelId="{C789BBE7-0D30-4B7D-94D0-52B926F8A743}" type="pres">
      <dgm:prSet presAssocID="{D31BA817-B792-4EF7-A570-3A382BCC635D}" presName="txShp" presStyleLbl="node1" presStyleIdx="1" presStyleCnt="2" custLinFactNeighborX="-299" custLinFactNeighborY="3346">
        <dgm:presLayoutVars>
          <dgm:bulletEnabled val="1"/>
        </dgm:presLayoutVars>
      </dgm:prSet>
      <dgm:spPr/>
      <dgm:t>
        <a:bodyPr/>
        <a:lstStyle/>
        <a:p>
          <a:endParaRPr lang="en-US"/>
        </a:p>
      </dgm:t>
    </dgm:pt>
  </dgm:ptLst>
  <dgm:cxnLst>
    <dgm:cxn modelId="{BF4F337B-65E2-45DD-B8C2-4D860DE8B7BD}" srcId="{6C47004B-10B3-4C8A-B84D-30C89E3CF32F}" destId="{D31BA817-B792-4EF7-A570-3A382BCC635D}" srcOrd="1" destOrd="0" parTransId="{B52EC5B8-5193-4D3E-BCF2-8F87160B5C81}" sibTransId="{1D6A4567-7B81-409F-8AC2-7DF972A0E9BF}"/>
    <dgm:cxn modelId="{03B7FEFB-EAB0-405E-A499-93714AB4B1ED}" type="presOf" srcId="{D31BA817-B792-4EF7-A570-3A382BCC635D}" destId="{C789BBE7-0D30-4B7D-94D0-52B926F8A743}" srcOrd="0" destOrd="0" presId="urn:microsoft.com/office/officeart/2005/8/layout/vList3"/>
    <dgm:cxn modelId="{68DA8526-FB8D-4F62-A820-8CBCF4113EF3}" type="presOf" srcId="{6C47004B-10B3-4C8A-B84D-30C89E3CF32F}" destId="{DF6E7FAA-0FFC-4C3F-8E79-E956D4ED1497}" srcOrd="0" destOrd="0" presId="urn:microsoft.com/office/officeart/2005/8/layout/vList3"/>
    <dgm:cxn modelId="{2ED42CC8-9657-4BBD-A57B-26FEA262138B}" type="presOf" srcId="{E11A38DF-4C4F-4174-8D36-19B77D682E17}" destId="{32534E90-CA6E-4477-BA59-A830456FD10E}" srcOrd="0" destOrd="0" presId="urn:microsoft.com/office/officeart/2005/8/layout/vList3"/>
    <dgm:cxn modelId="{804276D1-5153-4861-B389-042481600EF9}" srcId="{6C47004B-10B3-4C8A-B84D-30C89E3CF32F}" destId="{E11A38DF-4C4F-4174-8D36-19B77D682E17}" srcOrd="0" destOrd="0" parTransId="{645B2745-5495-4A7A-B329-EC6C98C964F6}" sibTransId="{C806A040-AE1E-46EC-A53B-B0365003F29F}"/>
    <dgm:cxn modelId="{8B2D9F80-1642-4E7B-B242-71742CE58FE7}" type="presParOf" srcId="{DF6E7FAA-0FFC-4C3F-8E79-E956D4ED1497}" destId="{05A200F7-90BA-47B5-849B-D77459A720D2}" srcOrd="0" destOrd="0" presId="urn:microsoft.com/office/officeart/2005/8/layout/vList3"/>
    <dgm:cxn modelId="{FC361801-0D19-439E-A013-A3A74FEEA118}" type="presParOf" srcId="{05A200F7-90BA-47B5-849B-D77459A720D2}" destId="{12DB7271-B922-45BA-A85D-ED00AB035FC0}" srcOrd="0" destOrd="0" presId="urn:microsoft.com/office/officeart/2005/8/layout/vList3"/>
    <dgm:cxn modelId="{521E3A41-050D-4A7A-894B-B5C71FB9CC1B}" type="presParOf" srcId="{05A200F7-90BA-47B5-849B-D77459A720D2}" destId="{32534E90-CA6E-4477-BA59-A830456FD10E}" srcOrd="1" destOrd="0" presId="urn:microsoft.com/office/officeart/2005/8/layout/vList3"/>
    <dgm:cxn modelId="{74067EDF-EEB1-4A85-873F-0FAB40DE7016}" type="presParOf" srcId="{DF6E7FAA-0FFC-4C3F-8E79-E956D4ED1497}" destId="{47BD6697-91B8-4DA5-BEE7-888C5400361C}" srcOrd="1" destOrd="0" presId="urn:microsoft.com/office/officeart/2005/8/layout/vList3"/>
    <dgm:cxn modelId="{57FE788A-CE21-45C4-A430-F8F787D0DB89}" type="presParOf" srcId="{DF6E7FAA-0FFC-4C3F-8E79-E956D4ED1497}" destId="{128EDC5B-5B66-4A18-B073-9858E6CE6181}" srcOrd="2" destOrd="0" presId="urn:microsoft.com/office/officeart/2005/8/layout/vList3"/>
    <dgm:cxn modelId="{5F34F319-C680-4AAF-B8F0-481327073283}" type="presParOf" srcId="{128EDC5B-5B66-4A18-B073-9858E6CE6181}" destId="{B1EF4A20-EA5C-4CA6-A20E-D48A13F2FC55}" srcOrd="0" destOrd="0" presId="urn:microsoft.com/office/officeart/2005/8/layout/vList3"/>
    <dgm:cxn modelId="{7DA3608F-CBAD-4F90-81E6-6BBAD85B5858}" type="presParOf" srcId="{128EDC5B-5B66-4A18-B073-9858E6CE6181}" destId="{C789BBE7-0D30-4B7D-94D0-52B926F8A743}" srcOrd="1" destOrd="0" presId="urn:microsoft.com/office/officeart/2005/8/layout/vList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57892F3-5BEC-4995-9CCE-8835D521D94B}" type="doc">
      <dgm:prSet loTypeId="urn:microsoft.com/office/officeart/2005/8/layout/target3" loCatId="relationship" qsTypeId="urn:microsoft.com/office/officeart/2005/8/quickstyle/simple1" qsCatId="simple" csTypeId="urn:microsoft.com/office/officeart/2005/8/colors/accent1_2" csCatId="accent1"/>
      <dgm:spPr/>
      <dgm:t>
        <a:bodyPr/>
        <a:lstStyle/>
        <a:p>
          <a:endParaRPr lang="en-US"/>
        </a:p>
      </dgm:t>
    </dgm:pt>
    <dgm:pt modelId="{D3CCF598-5869-42B1-A409-880ABA16942B}">
      <dgm:prSet/>
      <dgm:spPr/>
      <dgm:t>
        <a:bodyPr/>
        <a:lstStyle/>
        <a:p>
          <a:pPr rtl="0"/>
          <a:r>
            <a:rPr lang="en-US" dirty="0" smtClean="0"/>
            <a:t>Linguistic Complexity</a:t>
          </a:r>
          <a:endParaRPr lang="en-US" dirty="0"/>
        </a:p>
      </dgm:t>
    </dgm:pt>
    <dgm:pt modelId="{A84EA48D-E293-4F80-89AE-9E84B9D2E7D5}" type="parTrans" cxnId="{DD7C90E0-02BB-485B-8818-7443EBB97568}">
      <dgm:prSet/>
      <dgm:spPr/>
      <dgm:t>
        <a:bodyPr/>
        <a:lstStyle/>
        <a:p>
          <a:endParaRPr lang="en-US"/>
        </a:p>
      </dgm:t>
    </dgm:pt>
    <dgm:pt modelId="{50D5EFB3-B729-4756-8A04-1F3FC78B65C8}" type="sibTrans" cxnId="{DD7C90E0-02BB-485B-8818-7443EBB97568}">
      <dgm:prSet/>
      <dgm:spPr/>
      <dgm:t>
        <a:bodyPr/>
        <a:lstStyle/>
        <a:p>
          <a:endParaRPr lang="en-US"/>
        </a:p>
      </dgm:t>
    </dgm:pt>
    <dgm:pt modelId="{F3B5F09C-B722-40FD-87F2-A073758DE7E3}">
      <dgm:prSet/>
      <dgm:spPr/>
      <dgm:t>
        <a:bodyPr/>
        <a:lstStyle/>
        <a:p>
          <a:pPr rtl="0"/>
          <a:r>
            <a:rPr lang="en-US" dirty="0" smtClean="0"/>
            <a:t>Vocabulary Usage</a:t>
          </a:r>
          <a:endParaRPr lang="en-US" dirty="0"/>
        </a:p>
      </dgm:t>
    </dgm:pt>
    <dgm:pt modelId="{5C8E1F56-E248-414F-AB44-1A8748620E04}" type="parTrans" cxnId="{400E96D7-4A44-4604-B148-CA51DA017F2D}">
      <dgm:prSet/>
      <dgm:spPr/>
      <dgm:t>
        <a:bodyPr/>
        <a:lstStyle/>
        <a:p>
          <a:endParaRPr lang="en-US"/>
        </a:p>
      </dgm:t>
    </dgm:pt>
    <dgm:pt modelId="{DDEFA6C2-C978-495F-9262-A0823D4B1EFB}" type="sibTrans" cxnId="{400E96D7-4A44-4604-B148-CA51DA017F2D}">
      <dgm:prSet/>
      <dgm:spPr/>
      <dgm:t>
        <a:bodyPr/>
        <a:lstStyle/>
        <a:p>
          <a:endParaRPr lang="en-US"/>
        </a:p>
      </dgm:t>
    </dgm:pt>
    <dgm:pt modelId="{C8C2A489-A946-4D39-9061-964DE537F793}">
      <dgm:prSet/>
      <dgm:spPr/>
      <dgm:t>
        <a:bodyPr/>
        <a:lstStyle/>
        <a:p>
          <a:pPr rtl="0"/>
          <a:r>
            <a:rPr lang="en-US" dirty="0" smtClean="0"/>
            <a:t>Language Control</a:t>
          </a:r>
          <a:endParaRPr lang="en-US" dirty="0"/>
        </a:p>
      </dgm:t>
    </dgm:pt>
    <dgm:pt modelId="{B8DF262B-98BA-4FE1-8424-75794896D607}" type="parTrans" cxnId="{AB1279D9-8812-458B-971D-9006A825F446}">
      <dgm:prSet/>
      <dgm:spPr/>
      <dgm:t>
        <a:bodyPr/>
        <a:lstStyle/>
        <a:p>
          <a:endParaRPr lang="en-US"/>
        </a:p>
      </dgm:t>
    </dgm:pt>
    <dgm:pt modelId="{8CF32EEF-20AC-4C03-9980-8557CF7985F7}" type="sibTrans" cxnId="{AB1279D9-8812-458B-971D-9006A825F446}">
      <dgm:prSet/>
      <dgm:spPr/>
      <dgm:t>
        <a:bodyPr/>
        <a:lstStyle/>
        <a:p>
          <a:endParaRPr lang="en-US"/>
        </a:p>
      </dgm:t>
    </dgm:pt>
    <dgm:pt modelId="{9EDB7B7D-6506-4C15-B471-8FAFA12CD85E}" type="pres">
      <dgm:prSet presAssocID="{E57892F3-5BEC-4995-9CCE-8835D521D94B}" presName="Name0" presStyleCnt="0">
        <dgm:presLayoutVars>
          <dgm:chMax val="7"/>
          <dgm:dir/>
          <dgm:animLvl val="lvl"/>
          <dgm:resizeHandles val="exact"/>
        </dgm:presLayoutVars>
      </dgm:prSet>
      <dgm:spPr/>
      <dgm:t>
        <a:bodyPr/>
        <a:lstStyle/>
        <a:p>
          <a:endParaRPr lang="en-US"/>
        </a:p>
      </dgm:t>
    </dgm:pt>
    <dgm:pt modelId="{90074F8B-271A-41DC-937A-ABFB9F9F1F01}" type="pres">
      <dgm:prSet presAssocID="{D3CCF598-5869-42B1-A409-880ABA16942B}" presName="circle1" presStyleLbl="node1" presStyleIdx="0" presStyleCnt="3"/>
      <dgm:spPr/>
    </dgm:pt>
    <dgm:pt modelId="{57CBC7F9-62B2-4F4E-8540-33833E0F2E2B}" type="pres">
      <dgm:prSet presAssocID="{D3CCF598-5869-42B1-A409-880ABA16942B}" presName="space" presStyleCnt="0"/>
      <dgm:spPr/>
    </dgm:pt>
    <dgm:pt modelId="{B78E472F-23EB-4A6A-9315-16D76539C738}" type="pres">
      <dgm:prSet presAssocID="{D3CCF598-5869-42B1-A409-880ABA16942B}" presName="rect1" presStyleLbl="alignAcc1" presStyleIdx="0" presStyleCnt="3"/>
      <dgm:spPr/>
      <dgm:t>
        <a:bodyPr/>
        <a:lstStyle/>
        <a:p>
          <a:endParaRPr lang="en-US"/>
        </a:p>
      </dgm:t>
    </dgm:pt>
    <dgm:pt modelId="{9530CA9A-66F6-4351-86F3-C15C3264A40A}" type="pres">
      <dgm:prSet presAssocID="{F3B5F09C-B722-40FD-87F2-A073758DE7E3}" presName="vertSpace2" presStyleLbl="node1" presStyleIdx="0" presStyleCnt="3"/>
      <dgm:spPr/>
    </dgm:pt>
    <dgm:pt modelId="{D9CF6DBC-738A-4F41-98FA-14522EAB9897}" type="pres">
      <dgm:prSet presAssocID="{F3B5F09C-B722-40FD-87F2-A073758DE7E3}" presName="circle2" presStyleLbl="node1" presStyleIdx="1" presStyleCnt="3"/>
      <dgm:spPr/>
    </dgm:pt>
    <dgm:pt modelId="{19AB31FC-8785-4166-8867-548318355FEF}" type="pres">
      <dgm:prSet presAssocID="{F3B5F09C-B722-40FD-87F2-A073758DE7E3}" presName="rect2" presStyleLbl="alignAcc1" presStyleIdx="1" presStyleCnt="3"/>
      <dgm:spPr/>
      <dgm:t>
        <a:bodyPr/>
        <a:lstStyle/>
        <a:p>
          <a:endParaRPr lang="en-US"/>
        </a:p>
      </dgm:t>
    </dgm:pt>
    <dgm:pt modelId="{317DBC01-7E0C-475B-A240-3C6521804B41}" type="pres">
      <dgm:prSet presAssocID="{C8C2A489-A946-4D39-9061-964DE537F793}" presName="vertSpace3" presStyleLbl="node1" presStyleIdx="1" presStyleCnt="3"/>
      <dgm:spPr/>
    </dgm:pt>
    <dgm:pt modelId="{531E7CB5-4ACA-4CA6-BA20-8384C2363148}" type="pres">
      <dgm:prSet presAssocID="{C8C2A489-A946-4D39-9061-964DE537F793}" presName="circle3" presStyleLbl="node1" presStyleIdx="2" presStyleCnt="3"/>
      <dgm:spPr/>
    </dgm:pt>
    <dgm:pt modelId="{0544F701-7827-45A4-9F43-8CF2E3F371C8}" type="pres">
      <dgm:prSet presAssocID="{C8C2A489-A946-4D39-9061-964DE537F793}" presName="rect3" presStyleLbl="alignAcc1" presStyleIdx="2" presStyleCnt="3"/>
      <dgm:spPr/>
      <dgm:t>
        <a:bodyPr/>
        <a:lstStyle/>
        <a:p>
          <a:endParaRPr lang="en-US"/>
        </a:p>
      </dgm:t>
    </dgm:pt>
    <dgm:pt modelId="{3BA54FD5-9F15-46DB-9B8C-7DE41337263D}" type="pres">
      <dgm:prSet presAssocID="{D3CCF598-5869-42B1-A409-880ABA16942B}" presName="rect1ParTxNoCh" presStyleLbl="alignAcc1" presStyleIdx="2" presStyleCnt="3">
        <dgm:presLayoutVars>
          <dgm:chMax val="1"/>
          <dgm:bulletEnabled val="1"/>
        </dgm:presLayoutVars>
      </dgm:prSet>
      <dgm:spPr/>
      <dgm:t>
        <a:bodyPr/>
        <a:lstStyle/>
        <a:p>
          <a:endParaRPr lang="en-US"/>
        </a:p>
      </dgm:t>
    </dgm:pt>
    <dgm:pt modelId="{F87A271D-3935-46EE-97FC-6865A5816EEA}" type="pres">
      <dgm:prSet presAssocID="{F3B5F09C-B722-40FD-87F2-A073758DE7E3}" presName="rect2ParTxNoCh" presStyleLbl="alignAcc1" presStyleIdx="2" presStyleCnt="3">
        <dgm:presLayoutVars>
          <dgm:chMax val="1"/>
          <dgm:bulletEnabled val="1"/>
        </dgm:presLayoutVars>
      </dgm:prSet>
      <dgm:spPr/>
      <dgm:t>
        <a:bodyPr/>
        <a:lstStyle/>
        <a:p>
          <a:endParaRPr lang="en-US"/>
        </a:p>
      </dgm:t>
    </dgm:pt>
    <dgm:pt modelId="{90A6D6AD-C9AE-4933-BB77-25B478015BB5}" type="pres">
      <dgm:prSet presAssocID="{C8C2A489-A946-4D39-9061-964DE537F793}" presName="rect3ParTxNoCh" presStyleLbl="alignAcc1" presStyleIdx="2" presStyleCnt="3">
        <dgm:presLayoutVars>
          <dgm:chMax val="1"/>
          <dgm:bulletEnabled val="1"/>
        </dgm:presLayoutVars>
      </dgm:prSet>
      <dgm:spPr/>
      <dgm:t>
        <a:bodyPr/>
        <a:lstStyle/>
        <a:p>
          <a:endParaRPr lang="en-US"/>
        </a:p>
      </dgm:t>
    </dgm:pt>
  </dgm:ptLst>
  <dgm:cxnLst>
    <dgm:cxn modelId="{AB1279D9-8812-458B-971D-9006A825F446}" srcId="{E57892F3-5BEC-4995-9CCE-8835D521D94B}" destId="{C8C2A489-A946-4D39-9061-964DE537F793}" srcOrd="2" destOrd="0" parTransId="{B8DF262B-98BA-4FE1-8424-75794896D607}" sibTransId="{8CF32EEF-20AC-4C03-9980-8557CF7985F7}"/>
    <dgm:cxn modelId="{059C6855-5B27-4521-9DE9-48902EB6EAF3}" type="presOf" srcId="{E57892F3-5BEC-4995-9CCE-8835D521D94B}" destId="{9EDB7B7D-6506-4C15-B471-8FAFA12CD85E}" srcOrd="0" destOrd="0" presId="urn:microsoft.com/office/officeart/2005/8/layout/target3"/>
    <dgm:cxn modelId="{08EE00B1-5A2E-44DA-9BC9-10E949FFE85E}" type="presOf" srcId="{F3B5F09C-B722-40FD-87F2-A073758DE7E3}" destId="{F87A271D-3935-46EE-97FC-6865A5816EEA}" srcOrd="1" destOrd="0" presId="urn:microsoft.com/office/officeart/2005/8/layout/target3"/>
    <dgm:cxn modelId="{965D8C69-14CA-4E91-8501-09E055BBC152}" type="presOf" srcId="{C8C2A489-A946-4D39-9061-964DE537F793}" destId="{90A6D6AD-C9AE-4933-BB77-25B478015BB5}" srcOrd="1" destOrd="0" presId="urn:microsoft.com/office/officeart/2005/8/layout/target3"/>
    <dgm:cxn modelId="{DD7C90E0-02BB-485B-8818-7443EBB97568}" srcId="{E57892F3-5BEC-4995-9CCE-8835D521D94B}" destId="{D3CCF598-5869-42B1-A409-880ABA16942B}" srcOrd="0" destOrd="0" parTransId="{A84EA48D-E293-4F80-89AE-9E84B9D2E7D5}" sibTransId="{50D5EFB3-B729-4756-8A04-1F3FC78B65C8}"/>
    <dgm:cxn modelId="{B2CBEE30-1123-4F5D-8B0A-FA068ED10D7B}" type="presOf" srcId="{D3CCF598-5869-42B1-A409-880ABA16942B}" destId="{B78E472F-23EB-4A6A-9315-16D76539C738}" srcOrd="0" destOrd="0" presId="urn:microsoft.com/office/officeart/2005/8/layout/target3"/>
    <dgm:cxn modelId="{400E96D7-4A44-4604-B148-CA51DA017F2D}" srcId="{E57892F3-5BEC-4995-9CCE-8835D521D94B}" destId="{F3B5F09C-B722-40FD-87F2-A073758DE7E3}" srcOrd="1" destOrd="0" parTransId="{5C8E1F56-E248-414F-AB44-1A8748620E04}" sibTransId="{DDEFA6C2-C978-495F-9262-A0823D4B1EFB}"/>
    <dgm:cxn modelId="{90422968-0D14-4577-B927-2FCB9C020323}" type="presOf" srcId="{D3CCF598-5869-42B1-A409-880ABA16942B}" destId="{3BA54FD5-9F15-46DB-9B8C-7DE41337263D}" srcOrd="1" destOrd="0" presId="urn:microsoft.com/office/officeart/2005/8/layout/target3"/>
    <dgm:cxn modelId="{DFD180AF-4D42-4A75-913B-B02F9D8F414A}" type="presOf" srcId="{F3B5F09C-B722-40FD-87F2-A073758DE7E3}" destId="{19AB31FC-8785-4166-8867-548318355FEF}" srcOrd="0" destOrd="0" presId="urn:microsoft.com/office/officeart/2005/8/layout/target3"/>
    <dgm:cxn modelId="{6F0D4DF2-7913-4627-869D-5E0807B13687}" type="presOf" srcId="{C8C2A489-A946-4D39-9061-964DE537F793}" destId="{0544F701-7827-45A4-9F43-8CF2E3F371C8}" srcOrd="0" destOrd="0" presId="urn:microsoft.com/office/officeart/2005/8/layout/target3"/>
    <dgm:cxn modelId="{AE8EF032-AD7F-4E7A-9D7B-0CD14B81F78B}" type="presParOf" srcId="{9EDB7B7D-6506-4C15-B471-8FAFA12CD85E}" destId="{90074F8B-271A-41DC-937A-ABFB9F9F1F01}" srcOrd="0" destOrd="0" presId="urn:microsoft.com/office/officeart/2005/8/layout/target3"/>
    <dgm:cxn modelId="{592B1F48-7308-4858-AD6F-BB164E93DE5A}" type="presParOf" srcId="{9EDB7B7D-6506-4C15-B471-8FAFA12CD85E}" destId="{57CBC7F9-62B2-4F4E-8540-33833E0F2E2B}" srcOrd="1" destOrd="0" presId="urn:microsoft.com/office/officeart/2005/8/layout/target3"/>
    <dgm:cxn modelId="{A8B8B9F9-31B6-474E-A99C-4D2A8F8F4B91}" type="presParOf" srcId="{9EDB7B7D-6506-4C15-B471-8FAFA12CD85E}" destId="{B78E472F-23EB-4A6A-9315-16D76539C738}" srcOrd="2" destOrd="0" presId="urn:microsoft.com/office/officeart/2005/8/layout/target3"/>
    <dgm:cxn modelId="{CC487377-BD63-43CC-9900-E3C294149D65}" type="presParOf" srcId="{9EDB7B7D-6506-4C15-B471-8FAFA12CD85E}" destId="{9530CA9A-66F6-4351-86F3-C15C3264A40A}" srcOrd="3" destOrd="0" presId="urn:microsoft.com/office/officeart/2005/8/layout/target3"/>
    <dgm:cxn modelId="{FBF67595-89DF-41C6-82E9-562E9C68444E}" type="presParOf" srcId="{9EDB7B7D-6506-4C15-B471-8FAFA12CD85E}" destId="{D9CF6DBC-738A-4F41-98FA-14522EAB9897}" srcOrd="4" destOrd="0" presId="urn:microsoft.com/office/officeart/2005/8/layout/target3"/>
    <dgm:cxn modelId="{BD83060E-2CD2-481F-A9B5-D9D2EB4C9FF0}" type="presParOf" srcId="{9EDB7B7D-6506-4C15-B471-8FAFA12CD85E}" destId="{19AB31FC-8785-4166-8867-548318355FEF}" srcOrd="5" destOrd="0" presId="urn:microsoft.com/office/officeart/2005/8/layout/target3"/>
    <dgm:cxn modelId="{7152D63C-E44E-40B4-88DF-95FABDFFFAAA}" type="presParOf" srcId="{9EDB7B7D-6506-4C15-B471-8FAFA12CD85E}" destId="{317DBC01-7E0C-475B-A240-3C6521804B41}" srcOrd="6" destOrd="0" presId="urn:microsoft.com/office/officeart/2005/8/layout/target3"/>
    <dgm:cxn modelId="{16F41EFF-6426-47A3-908A-AE1188BECE88}" type="presParOf" srcId="{9EDB7B7D-6506-4C15-B471-8FAFA12CD85E}" destId="{531E7CB5-4ACA-4CA6-BA20-8384C2363148}" srcOrd="7" destOrd="0" presId="urn:microsoft.com/office/officeart/2005/8/layout/target3"/>
    <dgm:cxn modelId="{89204673-0485-435A-8B4B-DC7C99C7AD53}" type="presParOf" srcId="{9EDB7B7D-6506-4C15-B471-8FAFA12CD85E}" destId="{0544F701-7827-45A4-9F43-8CF2E3F371C8}" srcOrd="8" destOrd="0" presId="urn:microsoft.com/office/officeart/2005/8/layout/target3"/>
    <dgm:cxn modelId="{05FEC773-7BE4-470B-8654-64095E728EC6}" type="presParOf" srcId="{9EDB7B7D-6506-4C15-B471-8FAFA12CD85E}" destId="{3BA54FD5-9F15-46DB-9B8C-7DE41337263D}" srcOrd="9" destOrd="0" presId="urn:microsoft.com/office/officeart/2005/8/layout/target3"/>
    <dgm:cxn modelId="{E45846B7-3B2B-4606-9339-9E050B16D785}" type="presParOf" srcId="{9EDB7B7D-6506-4C15-B471-8FAFA12CD85E}" destId="{F87A271D-3935-46EE-97FC-6865A5816EEA}" srcOrd="10" destOrd="0" presId="urn:microsoft.com/office/officeart/2005/8/layout/target3"/>
    <dgm:cxn modelId="{97F2258B-CBE4-4433-B27E-B9B8401EC80B}" type="presParOf" srcId="{9EDB7B7D-6506-4C15-B471-8FAFA12CD85E}" destId="{90A6D6AD-C9AE-4933-BB77-25B478015BB5}" srcOrd="11" destOrd="0" presId="urn:microsoft.com/office/officeart/2005/8/layout/targe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01711EC-5FE1-4BCE-A9A5-0A1AAF97E4E8}" type="doc">
      <dgm:prSet loTypeId="urn:microsoft.com/office/officeart/2005/8/layout/hList7" loCatId="list" qsTypeId="urn:microsoft.com/office/officeart/2005/8/quickstyle/simple1" qsCatId="simple" csTypeId="urn:microsoft.com/office/officeart/2005/8/colors/accent1_2" csCatId="accent1" phldr="1"/>
      <dgm:spPr/>
    </dgm:pt>
    <dgm:pt modelId="{FFC001AC-44B9-4E0E-A4F2-0B0EDB35A4F7}">
      <dgm:prSet phldrT="[Text]"/>
      <dgm:spPr/>
      <dgm:t>
        <a:bodyPr/>
        <a:lstStyle/>
        <a:p>
          <a:endParaRPr lang="en-US" dirty="0" smtClean="0"/>
        </a:p>
        <a:p>
          <a:r>
            <a:rPr lang="en-US" dirty="0" smtClean="0"/>
            <a:t>Function	</a:t>
          </a:r>
          <a:endParaRPr lang="en-US" dirty="0"/>
        </a:p>
      </dgm:t>
    </dgm:pt>
    <dgm:pt modelId="{9408E946-FCED-4BD8-9EAB-9762154AEECB}" type="parTrans" cxnId="{ED03D82B-8478-4A02-B29C-F5FF7BD235DB}">
      <dgm:prSet/>
      <dgm:spPr/>
    </dgm:pt>
    <dgm:pt modelId="{0C29B4DA-AC90-4899-907C-3127AB75A1F6}" type="sibTrans" cxnId="{ED03D82B-8478-4A02-B29C-F5FF7BD235DB}">
      <dgm:prSet/>
      <dgm:spPr/>
    </dgm:pt>
    <dgm:pt modelId="{FDD655ED-B6EA-41B1-8399-41017C3D4967}">
      <dgm:prSet phldrT="[Text]"/>
      <dgm:spPr/>
      <dgm:t>
        <a:bodyPr/>
        <a:lstStyle/>
        <a:p>
          <a:pPr algn="ctr"/>
          <a:r>
            <a:rPr lang="en-US" dirty="0" smtClean="0"/>
            <a:t>  </a:t>
          </a:r>
        </a:p>
        <a:p>
          <a:pPr algn="ctr"/>
          <a:r>
            <a:rPr lang="en-US" dirty="0" smtClean="0"/>
            <a:t>   Topic		</a:t>
          </a:r>
          <a:endParaRPr lang="en-US" dirty="0"/>
        </a:p>
      </dgm:t>
    </dgm:pt>
    <dgm:pt modelId="{D311D2B2-3956-41D1-96AD-14DF3298CD12}" type="parTrans" cxnId="{F55653F9-9BC8-4E2C-B4CC-71733EA0C94C}">
      <dgm:prSet/>
      <dgm:spPr/>
    </dgm:pt>
    <dgm:pt modelId="{A9CD67D0-6E0F-46C7-9F19-0219B3286680}" type="sibTrans" cxnId="{F55653F9-9BC8-4E2C-B4CC-71733EA0C94C}">
      <dgm:prSet/>
      <dgm:spPr/>
    </dgm:pt>
    <dgm:pt modelId="{C91AEB49-6142-4BDE-B377-529ACC034891}">
      <dgm:prSet phldrT="[Text]"/>
      <dgm:spPr/>
      <dgm:t>
        <a:bodyPr/>
        <a:lstStyle/>
        <a:p>
          <a:r>
            <a:rPr lang="en-US" dirty="0" smtClean="0"/>
            <a:t>Domain</a:t>
          </a:r>
          <a:endParaRPr lang="en-US" dirty="0"/>
        </a:p>
      </dgm:t>
    </dgm:pt>
    <dgm:pt modelId="{B7C49BB9-1CBC-43FF-8396-2E228839EED5}" type="parTrans" cxnId="{4012C3C7-42A2-441E-BFB4-17826EA7D534}">
      <dgm:prSet/>
      <dgm:spPr/>
    </dgm:pt>
    <dgm:pt modelId="{E96A91D6-8CE7-43CD-A53D-9D1DBB63F0EC}" type="sibTrans" cxnId="{4012C3C7-42A2-441E-BFB4-17826EA7D534}">
      <dgm:prSet/>
      <dgm:spPr/>
    </dgm:pt>
    <dgm:pt modelId="{E45202FE-0BD2-474C-8120-8A7C3FE94DDB}">
      <dgm:prSet/>
      <dgm:spPr/>
      <dgm:t>
        <a:bodyPr/>
        <a:lstStyle/>
        <a:p>
          <a:r>
            <a:rPr lang="en-US" dirty="0" smtClean="0"/>
            <a:t>Outcome</a:t>
          </a:r>
          <a:endParaRPr lang="en-US" dirty="0"/>
        </a:p>
      </dgm:t>
    </dgm:pt>
    <dgm:pt modelId="{85694F3E-CE12-4D05-94FE-339854109AC7}" type="parTrans" cxnId="{134B7A41-1E5E-4FC0-8B5F-23777BD5E3E6}">
      <dgm:prSet/>
      <dgm:spPr/>
    </dgm:pt>
    <dgm:pt modelId="{7FAC7B7F-5E81-40DB-BC89-2B90956D3B04}" type="sibTrans" cxnId="{134B7A41-1E5E-4FC0-8B5F-23777BD5E3E6}">
      <dgm:prSet/>
      <dgm:spPr/>
    </dgm:pt>
    <dgm:pt modelId="{A27968EA-13E7-42D7-9EAA-62FD34806196}" type="pres">
      <dgm:prSet presAssocID="{F01711EC-5FE1-4BCE-A9A5-0A1AAF97E4E8}" presName="Name0" presStyleCnt="0">
        <dgm:presLayoutVars>
          <dgm:dir/>
          <dgm:resizeHandles val="exact"/>
        </dgm:presLayoutVars>
      </dgm:prSet>
      <dgm:spPr/>
    </dgm:pt>
    <dgm:pt modelId="{D31BFCB8-A8B3-4A4E-8245-47D43D4C92C0}" type="pres">
      <dgm:prSet presAssocID="{F01711EC-5FE1-4BCE-A9A5-0A1AAF97E4E8}" presName="fgShape" presStyleLbl="fgShp" presStyleIdx="0" presStyleCnt="1"/>
      <dgm:spPr/>
    </dgm:pt>
    <dgm:pt modelId="{1F650044-39F9-4064-9931-29AE0304A03E}" type="pres">
      <dgm:prSet presAssocID="{F01711EC-5FE1-4BCE-A9A5-0A1AAF97E4E8}" presName="linComp" presStyleCnt="0"/>
      <dgm:spPr/>
    </dgm:pt>
    <dgm:pt modelId="{5D6C5313-8910-44D5-9B57-92F26ABA545B}" type="pres">
      <dgm:prSet presAssocID="{FFC001AC-44B9-4E0E-A4F2-0B0EDB35A4F7}" presName="compNode" presStyleCnt="0"/>
      <dgm:spPr/>
    </dgm:pt>
    <dgm:pt modelId="{C86191FF-4E3A-448A-BBBB-C7AB966C25A9}" type="pres">
      <dgm:prSet presAssocID="{FFC001AC-44B9-4E0E-A4F2-0B0EDB35A4F7}" presName="bkgdShape" presStyleLbl="node1" presStyleIdx="0" presStyleCnt="4"/>
      <dgm:spPr/>
      <dgm:t>
        <a:bodyPr/>
        <a:lstStyle/>
        <a:p>
          <a:endParaRPr lang="en-US"/>
        </a:p>
      </dgm:t>
    </dgm:pt>
    <dgm:pt modelId="{F329E452-E517-4CC3-A769-298850F37BB7}" type="pres">
      <dgm:prSet presAssocID="{FFC001AC-44B9-4E0E-A4F2-0B0EDB35A4F7}" presName="nodeTx" presStyleLbl="node1" presStyleIdx="0" presStyleCnt="4">
        <dgm:presLayoutVars>
          <dgm:bulletEnabled val="1"/>
        </dgm:presLayoutVars>
      </dgm:prSet>
      <dgm:spPr/>
      <dgm:t>
        <a:bodyPr/>
        <a:lstStyle/>
        <a:p>
          <a:endParaRPr lang="en-US"/>
        </a:p>
      </dgm:t>
    </dgm:pt>
    <dgm:pt modelId="{B24B8BD4-F31D-4786-BE65-534E4725305A}" type="pres">
      <dgm:prSet presAssocID="{FFC001AC-44B9-4E0E-A4F2-0B0EDB35A4F7}" presName="invisiNode" presStyleLbl="node1" presStyleIdx="0" presStyleCnt="4"/>
      <dgm:spPr/>
    </dgm:pt>
    <dgm:pt modelId="{14C28284-5C74-42C5-AEA0-030072B2474C}" type="pres">
      <dgm:prSet presAssocID="{FFC001AC-44B9-4E0E-A4F2-0B0EDB35A4F7}" presName="imagNode" presStyleLbl="fgImgPlace1" presStyleIdx="0" presStyleCnt="4"/>
      <dgm:spPr>
        <a:blipFill rotWithShape="0">
          <a:blip xmlns:r="http://schemas.openxmlformats.org/officeDocument/2006/relationships" r:embed="rId1"/>
          <a:stretch>
            <a:fillRect/>
          </a:stretch>
        </a:blipFill>
      </dgm:spPr>
    </dgm:pt>
    <dgm:pt modelId="{7A91B76A-FCF0-4768-ACCE-37BD9116A1A7}" type="pres">
      <dgm:prSet presAssocID="{0C29B4DA-AC90-4899-907C-3127AB75A1F6}" presName="sibTrans" presStyleLbl="sibTrans2D1" presStyleIdx="0" presStyleCnt="0"/>
      <dgm:spPr/>
    </dgm:pt>
    <dgm:pt modelId="{CE795901-1973-4DAE-8A95-875477F94496}" type="pres">
      <dgm:prSet presAssocID="{FDD655ED-B6EA-41B1-8399-41017C3D4967}" presName="compNode" presStyleCnt="0"/>
      <dgm:spPr/>
    </dgm:pt>
    <dgm:pt modelId="{C9016CEA-36EA-4368-8793-97B037597C6F}" type="pres">
      <dgm:prSet presAssocID="{FDD655ED-B6EA-41B1-8399-41017C3D4967}" presName="bkgdShape" presStyleLbl="node1" presStyleIdx="1" presStyleCnt="4" custLinFactNeighborX="-3856" custLinFactNeighborY="-1684"/>
      <dgm:spPr/>
      <dgm:t>
        <a:bodyPr/>
        <a:lstStyle/>
        <a:p>
          <a:endParaRPr lang="en-US"/>
        </a:p>
      </dgm:t>
    </dgm:pt>
    <dgm:pt modelId="{8453BA6A-F5F2-4575-AAEC-2772241397ED}" type="pres">
      <dgm:prSet presAssocID="{FDD655ED-B6EA-41B1-8399-41017C3D4967}" presName="nodeTx" presStyleLbl="node1" presStyleIdx="1" presStyleCnt="4">
        <dgm:presLayoutVars>
          <dgm:bulletEnabled val="1"/>
        </dgm:presLayoutVars>
      </dgm:prSet>
      <dgm:spPr/>
      <dgm:t>
        <a:bodyPr/>
        <a:lstStyle/>
        <a:p>
          <a:endParaRPr lang="en-US"/>
        </a:p>
      </dgm:t>
    </dgm:pt>
    <dgm:pt modelId="{FCB9499F-5B19-4A79-B7F3-E902F60D8396}" type="pres">
      <dgm:prSet presAssocID="{FDD655ED-B6EA-41B1-8399-41017C3D4967}" presName="invisiNode" presStyleLbl="node1" presStyleIdx="1" presStyleCnt="4"/>
      <dgm:spPr/>
    </dgm:pt>
    <dgm:pt modelId="{049E29C1-FE5A-4B8E-A31C-E668007CBF4C}" type="pres">
      <dgm:prSet presAssocID="{FDD655ED-B6EA-41B1-8399-41017C3D4967}" presName="imagNode" presStyleLbl="fgImgPlace1" presStyleIdx="1" presStyleCnt="4" custLinFactNeighborX="-2618" custLinFactNeighborY="7262"/>
      <dgm:spPr>
        <a:blipFill rotWithShape="0">
          <a:blip xmlns:r="http://schemas.openxmlformats.org/officeDocument/2006/relationships" r:embed="rId2"/>
          <a:stretch>
            <a:fillRect/>
          </a:stretch>
        </a:blipFill>
      </dgm:spPr>
    </dgm:pt>
    <dgm:pt modelId="{CCA91E35-EA10-4E4C-8B53-A2A01847D001}" type="pres">
      <dgm:prSet presAssocID="{A9CD67D0-6E0F-46C7-9F19-0219B3286680}" presName="sibTrans" presStyleLbl="sibTrans2D1" presStyleIdx="0" presStyleCnt="0"/>
      <dgm:spPr/>
    </dgm:pt>
    <dgm:pt modelId="{41B4707D-9EE4-479E-AAFD-203DAA34040F}" type="pres">
      <dgm:prSet presAssocID="{C91AEB49-6142-4BDE-B377-529ACC034891}" presName="compNode" presStyleCnt="0"/>
      <dgm:spPr/>
    </dgm:pt>
    <dgm:pt modelId="{1159BDAB-B9BF-41D2-B1EF-FE1E79E3E4E6}" type="pres">
      <dgm:prSet presAssocID="{C91AEB49-6142-4BDE-B377-529ACC034891}" presName="bkgdShape" presStyleLbl="node1" presStyleIdx="2" presStyleCnt="4"/>
      <dgm:spPr/>
      <dgm:t>
        <a:bodyPr/>
        <a:lstStyle/>
        <a:p>
          <a:endParaRPr lang="en-US"/>
        </a:p>
      </dgm:t>
    </dgm:pt>
    <dgm:pt modelId="{62AFAA5F-4597-411C-9FB2-0C4A87101448}" type="pres">
      <dgm:prSet presAssocID="{C91AEB49-6142-4BDE-B377-529ACC034891}" presName="nodeTx" presStyleLbl="node1" presStyleIdx="2" presStyleCnt="4">
        <dgm:presLayoutVars>
          <dgm:bulletEnabled val="1"/>
        </dgm:presLayoutVars>
      </dgm:prSet>
      <dgm:spPr/>
      <dgm:t>
        <a:bodyPr/>
        <a:lstStyle/>
        <a:p>
          <a:endParaRPr lang="en-US"/>
        </a:p>
      </dgm:t>
    </dgm:pt>
    <dgm:pt modelId="{4BB6BDCC-89E7-4962-AA6F-B5AC34502673}" type="pres">
      <dgm:prSet presAssocID="{C91AEB49-6142-4BDE-B377-529ACC034891}" presName="invisiNode" presStyleLbl="node1" presStyleIdx="2" presStyleCnt="4"/>
      <dgm:spPr/>
    </dgm:pt>
    <dgm:pt modelId="{679ECBEC-F2AD-4269-8453-7E9036C2F4BE}" type="pres">
      <dgm:prSet presAssocID="{C91AEB49-6142-4BDE-B377-529ACC034891}" presName="imagNode" presStyleLbl="fgImgPlace1" presStyleIdx="2" presStyleCnt="4"/>
      <dgm:spPr>
        <a:blipFill rotWithShape="0">
          <a:blip xmlns:r="http://schemas.openxmlformats.org/officeDocument/2006/relationships" r:embed="rId3"/>
          <a:stretch>
            <a:fillRect/>
          </a:stretch>
        </a:blipFill>
      </dgm:spPr>
    </dgm:pt>
    <dgm:pt modelId="{90C0CFA9-D4E1-4F7D-A79D-EE9660A4A236}" type="pres">
      <dgm:prSet presAssocID="{E96A91D6-8CE7-43CD-A53D-9D1DBB63F0EC}" presName="sibTrans" presStyleLbl="sibTrans2D1" presStyleIdx="0" presStyleCnt="0"/>
      <dgm:spPr/>
    </dgm:pt>
    <dgm:pt modelId="{7AC8C4E0-EFB3-4618-B73C-277D66C1FB8F}" type="pres">
      <dgm:prSet presAssocID="{E45202FE-0BD2-474C-8120-8A7C3FE94DDB}" presName="compNode" presStyleCnt="0"/>
      <dgm:spPr/>
    </dgm:pt>
    <dgm:pt modelId="{04F0CF8A-F78F-49F8-AC61-9A92AAEC7055}" type="pres">
      <dgm:prSet presAssocID="{E45202FE-0BD2-474C-8120-8A7C3FE94DDB}" presName="bkgdShape" presStyleLbl="node1" presStyleIdx="3" presStyleCnt="4"/>
      <dgm:spPr/>
      <dgm:t>
        <a:bodyPr/>
        <a:lstStyle/>
        <a:p>
          <a:endParaRPr lang="en-US"/>
        </a:p>
      </dgm:t>
    </dgm:pt>
    <dgm:pt modelId="{C9EA430E-D2B8-48F4-AC2C-362D7C6F747A}" type="pres">
      <dgm:prSet presAssocID="{E45202FE-0BD2-474C-8120-8A7C3FE94DDB}" presName="nodeTx" presStyleLbl="node1" presStyleIdx="3" presStyleCnt="4">
        <dgm:presLayoutVars>
          <dgm:bulletEnabled val="1"/>
        </dgm:presLayoutVars>
      </dgm:prSet>
      <dgm:spPr/>
      <dgm:t>
        <a:bodyPr/>
        <a:lstStyle/>
        <a:p>
          <a:endParaRPr lang="en-US"/>
        </a:p>
      </dgm:t>
    </dgm:pt>
    <dgm:pt modelId="{0611A742-DFD5-4599-BE4A-692E61F03CD7}" type="pres">
      <dgm:prSet presAssocID="{E45202FE-0BD2-474C-8120-8A7C3FE94DDB}" presName="invisiNode" presStyleLbl="node1" presStyleIdx="3" presStyleCnt="4"/>
      <dgm:spPr/>
    </dgm:pt>
    <dgm:pt modelId="{7CCF6BD2-E8C9-41A4-B9F1-2ED26526C58D}" type="pres">
      <dgm:prSet presAssocID="{E45202FE-0BD2-474C-8120-8A7C3FE94DDB}" presName="imagNode" presStyleLbl="fgImgPlace1" presStyleIdx="3" presStyleCnt="4"/>
      <dgm:spPr>
        <a:blipFill rotWithShape="0">
          <a:blip xmlns:r="http://schemas.openxmlformats.org/officeDocument/2006/relationships" r:embed="rId4"/>
          <a:stretch>
            <a:fillRect/>
          </a:stretch>
        </a:blipFill>
      </dgm:spPr>
    </dgm:pt>
  </dgm:ptLst>
  <dgm:cxnLst>
    <dgm:cxn modelId="{3B6BB97F-3316-495B-A872-9BCA5A9B70E1}" type="presOf" srcId="{F01711EC-5FE1-4BCE-A9A5-0A1AAF97E4E8}" destId="{A27968EA-13E7-42D7-9EAA-62FD34806196}" srcOrd="0" destOrd="0" presId="urn:microsoft.com/office/officeart/2005/8/layout/hList7"/>
    <dgm:cxn modelId="{4012C3C7-42A2-441E-BFB4-17826EA7D534}" srcId="{F01711EC-5FE1-4BCE-A9A5-0A1AAF97E4E8}" destId="{C91AEB49-6142-4BDE-B377-529ACC034891}" srcOrd="2" destOrd="0" parTransId="{B7C49BB9-1CBC-43FF-8396-2E228839EED5}" sibTransId="{E96A91D6-8CE7-43CD-A53D-9D1DBB63F0EC}"/>
    <dgm:cxn modelId="{EEE52CD4-986B-4018-ADCA-77B772DEB169}" type="presOf" srcId="{0C29B4DA-AC90-4899-907C-3127AB75A1F6}" destId="{7A91B76A-FCF0-4768-ACCE-37BD9116A1A7}" srcOrd="0" destOrd="0" presId="urn:microsoft.com/office/officeart/2005/8/layout/hList7"/>
    <dgm:cxn modelId="{63717A10-25ED-468F-9921-A925D7376128}" type="presOf" srcId="{FDD655ED-B6EA-41B1-8399-41017C3D4967}" destId="{8453BA6A-F5F2-4575-AAEC-2772241397ED}" srcOrd="1" destOrd="0" presId="urn:microsoft.com/office/officeart/2005/8/layout/hList7"/>
    <dgm:cxn modelId="{7D2D0195-96DA-4472-A3BE-AEB161839ECE}" type="presOf" srcId="{A9CD67D0-6E0F-46C7-9F19-0219B3286680}" destId="{CCA91E35-EA10-4E4C-8B53-A2A01847D001}" srcOrd="0" destOrd="0" presId="urn:microsoft.com/office/officeart/2005/8/layout/hList7"/>
    <dgm:cxn modelId="{A4E621B7-677B-4BBC-A2DD-A44FC3392731}" type="presOf" srcId="{C91AEB49-6142-4BDE-B377-529ACC034891}" destId="{1159BDAB-B9BF-41D2-B1EF-FE1E79E3E4E6}" srcOrd="0" destOrd="0" presId="urn:microsoft.com/office/officeart/2005/8/layout/hList7"/>
    <dgm:cxn modelId="{EED9921F-8430-473C-8A88-EC91B3446A51}" type="presOf" srcId="{FFC001AC-44B9-4E0E-A4F2-0B0EDB35A4F7}" destId="{F329E452-E517-4CC3-A769-298850F37BB7}" srcOrd="1" destOrd="0" presId="urn:microsoft.com/office/officeart/2005/8/layout/hList7"/>
    <dgm:cxn modelId="{ED03D82B-8478-4A02-B29C-F5FF7BD235DB}" srcId="{F01711EC-5FE1-4BCE-A9A5-0A1AAF97E4E8}" destId="{FFC001AC-44B9-4E0E-A4F2-0B0EDB35A4F7}" srcOrd="0" destOrd="0" parTransId="{9408E946-FCED-4BD8-9EAB-9762154AEECB}" sibTransId="{0C29B4DA-AC90-4899-907C-3127AB75A1F6}"/>
    <dgm:cxn modelId="{98DAEFB0-42D4-4DB5-A8C5-0B5B3C689918}" type="presOf" srcId="{E96A91D6-8CE7-43CD-A53D-9D1DBB63F0EC}" destId="{90C0CFA9-D4E1-4F7D-A79D-EE9660A4A236}" srcOrd="0" destOrd="0" presId="urn:microsoft.com/office/officeart/2005/8/layout/hList7"/>
    <dgm:cxn modelId="{134B7A41-1E5E-4FC0-8B5F-23777BD5E3E6}" srcId="{F01711EC-5FE1-4BCE-A9A5-0A1AAF97E4E8}" destId="{E45202FE-0BD2-474C-8120-8A7C3FE94DDB}" srcOrd="3" destOrd="0" parTransId="{85694F3E-CE12-4D05-94FE-339854109AC7}" sibTransId="{7FAC7B7F-5E81-40DB-BC89-2B90956D3B04}"/>
    <dgm:cxn modelId="{F55653F9-9BC8-4E2C-B4CC-71733EA0C94C}" srcId="{F01711EC-5FE1-4BCE-A9A5-0A1AAF97E4E8}" destId="{FDD655ED-B6EA-41B1-8399-41017C3D4967}" srcOrd="1" destOrd="0" parTransId="{D311D2B2-3956-41D1-96AD-14DF3298CD12}" sibTransId="{A9CD67D0-6E0F-46C7-9F19-0219B3286680}"/>
    <dgm:cxn modelId="{F5AD553A-31C3-4C11-9288-9B9779831B6A}" type="presOf" srcId="{FFC001AC-44B9-4E0E-A4F2-0B0EDB35A4F7}" destId="{C86191FF-4E3A-448A-BBBB-C7AB966C25A9}" srcOrd="0" destOrd="0" presId="urn:microsoft.com/office/officeart/2005/8/layout/hList7"/>
    <dgm:cxn modelId="{EC7A324E-20D8-468B-9F91-7E0F1B65CF7A}" type="presOf" srcId="{E45202FE-0BD2-474C-8120-8A7C3FE94DDB}" destId="{04F0CF8A-F78F-49F8-AC61-9A92AAEC7055}" srcOrd="0" destOrd="0" presId="urn:microsoft.com/office/officeart/2005/8/layout/hList7"/>
    <dgm:cxn modelId="{F7A1AA84-AFA3-433B-BE2C-049B66BE3667}" type="presOf" srcId="{FDD655ED-B6EA-41B1-8399-41017C3D4967}" destId="{C9016CEA-36EA-4368-8793-97B037597C6F}" srcOrd="0" destOrd="0" presId="urn:microsoft.com/office/officeart/2005/8/layout/hList7"/>
    <dgm:cxn modelId="{B55AF457-8ADD-4131-A737-4554610BDFAC}" type="presOf" srcId="{C91AEB49-6142-4BDE-B377-529ACC034891}" destId="{62AFAA5F-4597-411C-9FB2-0C4A87101448}" srcOrd="1" destOrd="0" presId="urn:microsoft.com/office/officeart/2005/8/layout/hList7"/>
    <dgm:cxn modelId="{905CC5D5-0A1A-44DB-9312-C8E19B24CC15}" type="presOf" srcId="{E45202FE-0BD2-474C-8120-8A7C3FE94DDB}" destId="{C9EA430E-D2B8-48F4-AC2C-362D7C6F747A}" srcOrd="1" destOrd="0" presId="urn:microsoft.com/office/officeart/2005/8/layout/hList7"/>
    <dgm:cxn modelId="{D2667858-20A1-4B3E-8581-BDF77F3443EA}" type="presParOf" srcId="{A27968EA-13E7-42D7-9EAA-62FD34806196}" destId="{D31BFCB8-A8B3-4A4E-8245-47D43D4C92C0}" srcOrd="0" destOrd="0" presId="urn:microsoft.com/office/officeart/2005/8/layout/hList7"/>
    <dgm:cxn modelId="{E3587677-4C79-47CC-8DE7-50FE40C39043}" type="presParOf" srcId="{A27968EA-13E7-42D7-9EAA-62FD34806196}" destId="{1F650044-39F9-4064-9931-29AE0304A03E}" srcOrd="1" destOrd="0" presId="urn:microsoft.com/office/officeart/2005/8/layout/hList7"/>
    <dgm:cxn modelId="{5CE7FD54-8811-4AD5-9B8C-CCC5E9F35AED}" type="presParOf" srcId="{1F650044-39F9-4064-9931-29AE0304A03E}" destId="{5D6C5313-8910-44D5-9B57-92F26ABA545B}" srcOrd="0" destOrd="0" presId="urn:microsoft.com/office/officeart/2005/8/layout/hList7"/>
    <dgm:cxn modelId="{B91B3C0A-05FE-4ADB-91A2-BA8AB587729E}" type="presParOf" srcId="{5D6C5313-8910-44D5-9B57-92F26ABA545B}" destId="{C86191FF-4E3A-448A-BBBB-C7AB966C25A9}" srcOrd="0" destOrd="0" presId="urn:microsoft.com/office/officeart/2005/8/layout/hList7"/>
    <dgm:cxn modelId="{2B5B30D6-0196-4666-A388-F2579592177C}" type="presParOf" srcId="{5D6C5313-8910-44D5-9B57-92F26ABA545B}" destId="{F329E452-E517-4CC3-A769-298850F37BB7}" srcOrd="1" destOrd="0" presId="urn:microsoft.com/office/officeart/2005/8/layout/hList7"/>
    <dgm:cxn modelId="{FBDF169B-096E-4B39-9E23-2592AFF81E46}" type="presParOf" srcId="{5D6C5313-8910-44D5-9B57-92F26ABA545B}" destId="{B24B8BD4-F31D-4786-BE65-534E4725305A}" srcOrd="2" destOrd="0" presId="urn:microsoft.com/office/officeart/2005/8/layout/hList7"/>
    <dgm:cxn modelId="{1C005923-3AEB-4C87-9A31-24130ABCE21D}" type="presParOf" srcId="{5D6C5313-8910-44D5-9B57-92F26ABA545B}" destId="{14C28284-5C74-42C5-AEA0-030072B2474C}" srcOrd="3" destOrd="0" presId="urn:microsoft.com/office/officeart/2005/8/layout/hList7"/>
    <dgm:cxn modelId="{D4D097AF-911A-4EB5-8A0F-5C043694236A}" type="presParOf" srcId="{1F650044-39F9-4064-9931-29AE0304A03E}" destId="{7A91B76A-FCF0-4768-ACCE-37BD9116A1A7}" srcOrd="1" destOrd="0" presId="urn:microsoft.com/office/officeart/2005/8/layout/hList7"/>
    <dgm:cxn modelId="{89D8FD0B-AE4B-4928-B6E8-A94CA9F0AF06}" type="presParOf" srcId="{1F650044-39F9-4064-9931-29AE0304A03E}" destId="{CE795901-1973-4DAE-8A95-875477F94496}" srcOrd="2" destOrd="0" presId="urn:microsoft.com/office/officeart/2005/8/layout/hList7"/>
    <dgm:cxn modelId="{835914BC-FEB7-4A51-A0D2-08C814199555}" type="presParOf" srcId="{CE795901-1973-4DAE-8A95-875477F94496}" destId="{C9016CEA-36EA-4368-8793-97B037597C6F}" srcOrd="0" destOrd="0" presId="urn:microsoft.com/office/officeart/2005/8/layout/hList7"/>
    <dgm:cxn modelId="{94529685-BE9B-4251-B124-D254B32ECD28}" type="presParOf" srcId="{CE795901-1973-4DAE-8A95-875477F94496}" destId="{8453BA6A-F5F2-4575-AAEC-2772241397ED}" srcOrd="1" destOrd="0" presId="urn:microsoft.com/office/officeart/2005/8/layout/hList7"/>
    <dgm:cxn modelId="{5E977516-067B-4F6B-898C-16C11A186233}" type="presParOf" srcId="{CE795901-1973-4DAE-8A95-875477F94496}" destId="{FCB9499F-5B19-4A79-B7F3-E902F60D8396}" srcOrd="2" destOrd="0" presId="urn:microsoft.com/office/officeart/2005/8/layout/hList7"/>
    <dgm:cxn modelId="{C3B59F82-B31E-4B63-802B-15A5C230E2A8}" type="presParOf" srcId="{CE795901-1973-4DAE-8A95-875477F94496}" destId="{049E29C1-FE5A-4B8E-A31C-E668007CBF4C}" srcOrd="3" destOrd="0" presId="urn:microsoft.com/office/officeart/2005/8/layout/hList7"/>
    <dgm:cxn modelId="{9E00EF20-9498-49B2-9A0F-6661603D375F}" type="presParOf" srcId="{1F650044-39F9-4064-9931-29AE0304A03E}" destId="{CCA91E35-EA10-4E4C-8B53-A2A01847D001}" srcOrd="3" destOrd="0" presId="urn:microsoft.com/office/officeart/2005/8/layout/hList7"/>
    <dgm:cxn modelId="{C660FF29-2A5C-410E-B6CF-8329CE304733}" type="presParOf" srcId="{1F650044-39F9-4064-9931-29AE0304A03E}" destId="{41B4707D-9EE4-479E-AAFD-203DAA34040F}" srcOrd="4" destOrd="0" presId="urn:microsoft.com/office/officeart/2005/8/layout/hList7"/>
    <dgm:cxn modelId="{2106FC45-9CD6-4EA8-9400-857029C6D368}" type="presParOf" srcId="{41B4707D-9EE4-479E-AAFD-203DAA34040F}" destId="{1159BDAB-B9BF-41D2-B1EF-FE1E79E3E4E6}" srcOrd="0" destOrd="0" presId="urn:microsoft.com/office/officeart/2005/8/layout/hList7"/>
    <dgm:cxn modelId="{438EE3F1-0159-4723-958E-827DDA155E22}" type="presParOf" srcId="{41B4707D-9EE4-479E-AAFD-203DAA34040F}" destId="{62AFAA5F-4597-411C-9FB2-0C4A87101448}" srcOrd="1" destOrd="0" presId="urn:microsoft.com/office/officeart/2005/8/layout/hList7"/>
    <dgm:cxn modelId="{D92B817F-3C2F-4505-B585-D7C765C5C185}" type="presParOf" srcId="{41B4707D-9EE4-479E-AAFD-203DAA34040F}" destId="{4BB6BDCC-89E7-4962-AA6F-B5AC34502673}" srcOrd="2" destOrd="0" presId="urn:microsoft.com/office/officeart/2005/8/layout/hList7"/>
    <dgm:cxn modelId="{9F54C4E0-E8B4-438F-AD76-F163B2B0F2CD}" type="presParOf" srcId="{41B4707D-9EE4-479E-AAFD-203DAA34040F}" destId="{679ECBEC-F2AD-4269-8453-7E9036C2F4BE}" srcOrd="3" destOrd="0" presId="urn:microsoft.com/office/officeart/2005/8/layout/hList7"/>
    <dgm:cxn modelId="{4710AC3E-28AD-4E65-A532-EB32175F950F}" type="presParOf" srcId="{1F650044-39F9-4064-9931-29AE0304A03E}" destId="{90C0CFA9-D4E1-4F7D-A79D-EE9660A4A236}" srcOrd="5" destOrd="0" presId="urn:microsoft.com/office/officeart/2005/8/layout/hList7"/>
    <dgm:cxn modelId="{B4E2F59F-585D-42B8-9426-0877CF7C77B1}" type="presParOf" srcId="{1F650044-39F9-4064-9931-29AE0304A03E}" destId="{7AC8C4E0-EFB3-4618-B73C-277D66C1FB8F}" srcOrd="6" destOrd="0" presId="urn:microsoft.com/office/officeart/2005/8/layout/hList7"/>
    <dgm:cxn modelId="{FE3B25B0-2770-4D86-ADCE-30A02911E05F}" type="presParOf" srcId="{7AC8C4E0-EFB3-4618-B73C-277D66C1FB8F}" destId="{04F0CF8A-F78F-49F8-AC61-9A92AAEC7055}" srcOrd="0" destOrd="0" presId="urn:microsoft.com/office/officeart/2005/8/layout/hList7"/>
    <dgm:cxn modelId="{703495DD-F501-46F8-9905-F168ABAC6B84}" type="presParOf" srcId="{7AC8C4E0-EFB3-4618-B73C-277D66C1FB8F}" destId="{C9EA430E-D2B8-48F4-AC2C-362D7C6F747A}" srcOrd="1" destOrd="0" presId="urn:microsoft.com/office/officeart/2005/8/layout/hList7"/>
    <dgm:cxn modelId="{9B764986-CE1B-4DA4-BBE7-4165516D79AE}" type="presParOf" srcId="{7AC8C4E0-EFB3-4618-B73C-277D66C1FB8F}" destId="{0611A742-DFD5-4599-BE4A-692E61F03CD7}" srcOrd="2" destOrd="0" presId="urn:microsoft.com/office/officeart/2005/8/layout/hList7"/>
    <dgm:cxn modelId="{CB4BA49F-195A-4C10-BCCD-D8E5571B5838}" type="presParOf" srcId="{7AC8C4E0-EFB3-4618-B73C-277D66C1FB8F}" destId="{7CCF6BD2-E8C9-41A4-B9F1-2ED26526C58D}" srcOrd="3" destOrd="0" presId="urn:microsoft.com/office/officeart/2005/8/layout/hList7"/>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7B7952D-B66B-4A4F-A2D7-C766588810AE}" type="doc">
      <dgm:prSet loTypeId="urn:microsoft.com/office/officeart/2005/8/layout/vList3" loCatId="list" qsTypeId="urn:microsoft.com/office/officeart/2005/8/quickstyle/simple1" qsCatId="simple" csTypeId="urn:microsoft.com/office/officeart/2005/8/colors/accent1_2" csCatId="accent1" phldr="1"/>
      <dgm:spPr/>
    </dgm:pt>
    <dgm:pt modelId="{83E619B8-AE20-4090-A60F-7DDED1A66440}">
      <dgm:prSet phldrT="[Text]"/>
      <dgm:spPr/>
      <dgm:t>
        <a:bodyPr/>
        <a:lstStyle/>
        <a:p>
          <a:r>
            <a:rPr lang="en-US" dirty="0" smtClean="0"/>
            <a:t>Reciprocal teaching</a:t>
          </a:r>
          <a:endParaRPr lang="en-US" dirty="0"/>
        </a:p>
      </dgm:t>
    </dgm:pt>
    <dgm:pt modelId="{344EF317-5B7F-4F0D-950D-4FD9F6DF49B2}" type="parTrans" cxnId="{08E85269-CAB2-4816-B36C-B76FEE6461CD}">
      <dgm:prSet/>
      <dgm:spPr/>
      <dgm:t>
        <a:bodyPr/>
        <a:lstStyle/>
        <a:p>
          <a:endParaRPr lang="en-US"/>
        </a:p>
      </dgm:t>
    </dgm:pt>
    <dgm:pt modelId="{4A8EA880-34AB-47F7-9707-97CBD4154B29}" type="sibTrans" cxnId="{08E85269-CAB2-4816-B36C-B76FEE6461CD}">
      <dgm:prSet/>
      <dgm:spPr/>
      <dgm:t>
        <a:bodyPr/>
        <a:lstStyle/>
        <a:p>
          <a:endParaRPr lang="en-US"/>
        </a:p>
      </dgm:t>
    </dgm:pt>
    <dgm:pt modelId="{B1394857-932C-4504-8999-E96F8E7CE50B}">
      <dgm:prSet phldrT="[Text]"/>
      <dgm:spPr/>
      <dgm:t>
        <a:bodyPr/>
        <a:lstStyle/>
        <a:p>
          <a:r>
            <a:rPr lang="en-US" dirty="0" smtClean="0"/>
            <a:t>Think-Pair Share</a:t>
          </a:r>
          <a:endParaRPr lang="en-US" dirty="0"/>
        </a:p>
      </dgm:t>
    </dgm:pt>
    <dgm:pt modelId="{DA8392B8-B8C6-4B0E-96E2-7467CADBA1C5}" type="parTrans" cxnId="{76DC308F-FBA5-4025-909B-F1C515F0F7B4}">
      <dgm:prSet/>
      <dgm:spPr/>
      <dgm:t>
        <a:bodyPr/>
        <a:lstStyle/>
        <a:p>
          <a:endParaRPr lang="en-US"/>
        </a:p>
      </dgm:t>
    </dgm:pt>
    <dgm:pt modelId="{7DDAA8EB-B09F-4552-A384-EA97797CF18E}" type="sibTrans" cxnId="{76DC308F-FBA5-4025-909B-F1C515F0F7B4}">
      <dgm:prSet/>
      <dgm:spPr/>
      <dgm:t>
        <a:bodyPr/>
        <a:lstStyle/>
        <a:p>
          <a:endParaRPr lang="en-US"/>
        </a:p>
      </dgm:t>
    </dgm:pt>
    <dgm:pt modelId="{90BE1DB6-437C-4CFC-A1BD-1BE29B48E9A7}">
      <dgm:prSet phldrT="[Text]"/>
      <dgm:spPr/>
      <dgm:t>
        <a:bodyPr/>
        <a:lstStyle/>
        <a:p>
          <a:r>
            <a:rPr lang="en-US" dirty="0" smtClean="0"/>
            <a:t>Hands-on activities</a:t>
          </a:r>
          <a:endParaRPr lang="en-US" dirty="0"/>
        </a:p>
      </dgm:t>
    </dgm:pt>
    <dgm:pt modelId="{60CFE601-D1C6-465A-9727-8154FE13FE17}" type="parTrans" cxnId="{6BBB17DF-AA03-4829-935B-5D9631A97BF4}">
      <dgm:prSet/>
      <dgm:spPr/>
      <dgm:t>
        <a:bodyPr/>
        <a:lstStyle/>
        <a:p>
          <a:endParaRPr lang="en-US"/>
        </a:p>
      </dgm:t>
    </dgm:pt>
    <dgm:pt modelId="{3297C29B-6C20-4AEB-B261-4CA1077046BE}" type="sibTrans" cxnId="{6BBB17DF-AA03-4829-935B-5D9631A97BF4}">
      <dgm:prSet/>
      <dgm:spPr/>
      <dgm:t>
        <a:bodyPr/>
        <a:lstStyle/>
        <a:p>
          <a:endParaRPr lang="en-US"/>
        </a:p>
      </dgm:t>
    </dgm:pt>
    <dgm:pt modelId="{80498BFC-6E85-4182-9F7F-7B63D6D52662}" type="pres">
      <dgm:prSet presAssocID="{F7B7952D-B66B-4A4F-A2D7-C766588810AE}" presName="linearFlow" presStyleCnt="0">
        <dgm:presLayoutVars>
          <dgm:dir/>
          <dgm:resizeHandles val="exact"/>
        </dgm:presLayoutVars>
      </dgm:prSet>
      <dgm:spPr/>
    </dgm:pt>
    <dgm:pt modelId="{05D8D42A-DAD2-4E39-95EF-6E47052F34E6}" type="pres">
      <dgm:prSet presAssocID="{83E619B8-AE20-4090-A60F-7DDED1A66440}" presName="composite" presStyleCnt="0"/>
      <dgm:spPr/>
    </dgm:pt>
    <dgm:pt modelId="{6935EB14-9E5F-4AA3-B2C4-63AC2F7BB6B1}" type="pres">
      <dgm:prSet presAssocID="{83E619B8-AE20-4090-A60F-7DDED1A66440}" presName="imgShp" presStyleLbl="fgImgPlace1" presStyleIdx="0" presStyleCnt="3"/>
      <dgm:spPr>
        <a:blipFill rotWithShape="0">
          <a:blip xmlns:r="http://schemas.openxmlformats.org/officeDocument/2006/relationships" r:embed="rId1"/>
          <a:stretch>
            <a:fillRect/>
          </a:stretch>
        </a:blipFill>
      </dgm:spPr>
    </dgm:pt>
    <dgm:pt modelId="{32665298-3E41-44CF-B630-65268785E009}" type="pres">
      <dgm:prSet presAssocID="{83E619B8-AE20-4090-A60F-7DDED1A66440}" presName="txShp" presStyleLbl="node1" presStyleIdx="0" presStyleCnt="3">
        <dgm:presLayoutVars>
          <dgm:bulletEnabled val="1"/>
        </dgm:presLayoutVars>
      </dgm:prSet>
      <dgm:spPr/>
      <dgm:t>
        <a:bodyPr/>
        <a:lstStyle/>
        <a:p>
          <a:endParaRPr lang="en-US"/>
        </a:p>
      </dgm:t>
    </dgm:pt>
    <dgm:pt modelId="{3FACD120-5319-4774-89E1-C2FEA067826F}" type="pres">
      <dgm:prSet presAssocID="{4A8EA880-34AB-47F7-9707-97CBD4154B29}" presName="spacing" presStyleCnt="0"/>
      <dgm:spPr/>
    </dgm:pt>
    <dgm:pt modelId="{3473DDC9-A8A9-47F7-80B2-802CF98A5602}" type="pres">
      <dgm:prSet presAssocID="{B1394857-932C-4504-8999-E96F8E7CE50B}" presName="composite" presStyleCnt="0"/>
      <dgm:spPr/>
    </dgm:pt>
    <dgm:pt modelId="{81E87D32-20FA-4440-894E-A5F57476F0CF}" type="pres">
      <dgm:prSet presAssocID="{B1394857-932C-4504-8999-E96F8E7CE50B}" presName="imgShp" presStyleLbl="fgImgPlace1" presStyleIdx="1" presStyleCnt="3" custScaleX="123818"/>
      <dgm:spPr>
        <a:blipFill rotWithShape="0">
          <a:blip xmlns:r="http://schemas.openxmlformats.org/officeDocument/2006/relationships" r:embed="rId2"/>
          <a:stretch>
            <a:fillRect/>
          </a:stretch>
        </a:blipFill>
      </dgm:spPr>
    </dgm:pt>
    <dgm:pt modelId="{F0DCA0B2-776E-42BA-94B1-A620C8AF522F}" type="pres">
      <dgm:prSet presAssocID="{B1394857-932C-4504-8999-E96F8E7CE50B}" presName="txShp" presStyleLbl="node1" presStyleIdx="1" presStyleCnt="3">
        <dgm:presLayoutVars>
          <dgm:bulletEnabled val="1"/>
        </dgm:presLayoutVars>
      </dgm:prSet>
      <dgm:spPr/>
      <dgm:t>
        <a:bodyPr/>
        <a:lstStyle/>
        <a:p>
          <a:endParaRPr lang="en-US"/>
        </a:p>
      </dgm:t>
    </dgm:pt>
    <dgm:pt modelId="{C6109E94-B3A4-4D28-B948-C2D379224516}" type="pres">
      <dgm:prSet presAssocID="{7DDAA8EB-B09F-4552-A384-EA97797CF18E}" presName="spacing" presStyleCnt="0"/>
      <dgm:spPr/>
    </dgm:pt>
    <dgm:pt modelId="{9B25CDF1-CE09-49CC-99E4-0AC5BFB4594D}" type="pres">
      <dgm:prSet presAssocID="{90BE1DB6-437C-4CFC-A1BD-1BE29B48E9A7}" presName="composite" presStyleCnt="0"/>
      <dgm:spPr/>
    </dgm:pt>
    <dgm:pt modelId="{1A981719-DFD6-40E4-9B6F-1F5331D19155}" type="pres">
      <dgm:prSet presAssocID="{90BE1DB6-437C-4CFC-A1BD-1BE29B48E9A7}" presName="imgShp" presStyleLbl="fgImgPlace1" presStyleIdx="2" presStyleCnt="3"/>
      <dgm:spPr>
        <a:blipFill rotWithShape="0">
          <a:blip xmlns:r="http://schemas.openxmlformats.org/officeDocument/2006/relationships" r:embed="rId3"/>
          <a:stretch>
            <a:fillRect/>
          </a:stretch>
        </a:blipFill>
      </dgm:spPr>
    </dgm:pt>
    <dgm:pt modelId="{44D163AF-0CC1-404D-8465-B5A66A15D697}" type="pres">
      <dgm:prSet presAssocID="{90BE1DB6-437C-4CFC-A1BD-1BE29B48E9A7}" presName="txShp" presStyleLbl="node1" presStyleIdx="2" presStyleCnt="3">
        <dgm:presLayoutVars>
          <dgm:bulletEnabled val="1"/>
        </dgm:presLayoutVars>
      </dgm:prSet>
      <dgm:spPr/>
      <dgm:t>
        <a:bodyPr/>
        <a:lstStyle/>
        <a:p>
          <a:endParaRPr lang="en-US"/>
        </a:p>
      </dgm:t>
    </dgm:pt>
  </dgm:ptLst>
  <dgm:cxnLst>
    <dgm:cxn modelId="{6572F5CC-B58A-45D4-ADE4-666C881C00E4}" type="presOf" srcId="{B1394857-932C-4504-8999-E96F8E7CE50B}" destId="{F0DCA0B2-776E-42BA-94B1-A620C8AF522F}" srcOrd="0" destOrd="0" presId="urn:microsoft.com/office/officeart/2005/8/layout/vList3"/>
    <dgm:cxn modelId="{76DC308F-FBA5-4025-909B-F1C515F0F7B4}" srcId="{F7B7952D-B66B-4A4F-A2D7-C766588810AE}" destId="{B1394857-932C-4504-8999-E96F8E7CE50B}" srcOrd="1" destOrd="0" parTransId="{DA8392B8-B8C6-4B0E-96E2-7467CADBA1C5}" sibTransId="{7DDAA8EB-B09F-4552-A384-EA97797CF18E}"/>
    <dgm:cxn modelId="{08E85269-CAB2-4816-B36C-B76FEE6461CD}" srcId="{F7B7952D-B66B-4A4F-A2D7-C766588810AE}" destId="{83E619B8-AE20-4090-A60F-7DDED1A66440}" srcOrd="0" destOrd="0" parTransId="{344EF317-5B7F-4F0D-950D-4FD9F6DF49B2}" sibTransId="{4A8EA880-34AB-47F7-9707-97CBD4154B29}"/>
    <dgm:cxn modelId="{6BBB17DF-AA03-4829-935B-5D9631A97BF4}" srcId="{F7B7952D-B66B-4A4F-A2D7-C766588810AE}" destId="{90BE1DB6-437C-4CFC-A1BD-1BE29B48E9A7}" srcOrd="2" destOrd="0" parTransId="{60CFE601-D1C6-465A-9727-8154FE13FE17}" sibTransId="{3297C29B-6C20-4AEB-B261-4CA1077046BE}"/>
    <dgm:cxn modelId="{18B8B345-A91A-4535-B7C3-AB8808854890}" type="presOf" srcId="{F7B7952D-B66B-4A4F-A2D7-C766588810AE}" destId="{80498BFC-6E85-4182-9F7F-7B63D6D52662}" srcOrd="0" destOrd="0" presId="urn:microsoft.com/office/officeart/2005/8/layout/vList3"/>
    <dgm:cxn modelId="{7C0520E9-E901-4E83-A39C-91B24497B254}" type="presOf" srcId="{90BE1DB6-437C-4CFC-A1BD-1BE29B48E9A7}" destId="{44D163AF-0CC1-404D-8465-B5A66A15D697}" srcOrd="0" destOrd="0" presId="urn:microsoft.com/office/officeart/2005/8/layout/vList3"/>
    <dgm:cxn modelId="{15E26919-2EE4-451C-92D8-93906CD08B59}" type="presOf" srcId="{83E619B8-AE20-4090-A60F-7DDED1A66440}" destId="{32665298-3E41-44CF-B630-65268785E009}" srcOrd="0" destOrd="0" presId="urn:microsoft.com/office/officeart/2005/8/layout/vList3"/>
    <dgm:cxn modelId="{ADF903C1-64AE-454A-8340-F607C7CB30A3}" type="presParOf" srcId="{80498BFC-6E85-4182-9F7F-7B63D6D52662}" destId="{05D8D42A-DAD2-4E39-95EF-6E47052F34E6}" srcOrd="0" destOrd="0" presId="urn:microsoft.com/office/officeart/2005/8/layout/vList3"/>
    <dgm:cxn modelId="{FF1F64EB-89C2-4892-86DB-BAA58D53566E}" type="presParOf" srcId="{05D8D42A-DAD2-4E39-95EF-6E47052F34E6}" destId="{6935EB14-9E5F-4AA3-B2C4-63AC2F7BB6B1}" srcOrd="0" destOrd="0" presId="urn:microsoft.com/office/officeart/2005/8/layout/vList3"/>
    <dgm:cxn modelId="{943F4809-8B26-48CD-B82B-0A36196C2F99}" type="presParOf" srcId="{05D8D42A-DAD2-4E39-95EF-6E47052F34E6}" destId="{32665298-3E41-44CF-B630-65268785E009}" srcOrd="1" destOrd="0" presId="urn:microsoft.com/office/officeart/2005/8/layout/vList3"/>
    <dgm:cxn modelId="{CC36FBD6-B460-4E0B-9ABE-694E7FF48857}" type="presParOf" srcId="{80498BFC-6E85-4182-9F7F-7B63D6D52662}" destId="{3FACD120-5319-4774-89E1-C2FEA067826F}" srcOrd="1" destOrd="0" presId="urn:microsoft.com/office/officeart/2005/8/layout/vList3"/>
    <dgm:cxn modelId="{85FED208-7FBC-469B-B42A-43C1B200D347}" type="presParOf" srcId="{80498BFC-6E85-4182-9F7F-7B63D6D52662}" destId="{3473DDC9-A8A9-47F7-80B2-802CF98A5602}" srcOrd="2" destOrd="0" presId="urn:microsoft.com/office/officeart/2005/8/layout/vList3"/>
    <dgm:cxn modelId="{06B204BA-6934-4C9B-8CCB-301992F1D959}" type="presParOf" srcId="{3473DDC9-A8A9-47F7-80B2-802CF98A5602}" destId="{81E87D32-20FA-4440-894E-A5F57476F0CF}" srcOrd="0" destOrd="0" presId="urn:microsoft.com/office/officeart/2005/8/layout/vList3"/>
    <dgm:cxn modelId="{2FE92FF6-101B-411C-B7ED-1F33E46F31A8}" type="presParOf" srcId="{3473DDC9-A8A9-47F7-80B2-802CF98A5602}" destId="{F0DCA0B2-776E-42BA-94B1-A620C8AF522F}" srcOrd="1" destOrd="0" presId="urn:microsoft.com/office/officeart/2005/8/layout/vList3"/>
    <dgm:cxn modelId="{A71004AC-3785-4E9A-8401-6E5800591CBF}" type="presParOf" srcId="{80498BFC-6E85-4182-9F7F-7B63D6D52662}" destId="{C6109E94-B3A4-4D28-B948-C2D379224516}" srcOrd="3" destOrd="0" presId="urn:microsoft.com/office/officeart/2005/8/layout/vList3"/>
    <dgm:cxn modelId="{533A7952-C104-4451-8312-35103E1F155E}" type="presParOf" srcId="{80498BFC-6E85-4182-9F7F-7B63D6D52662}" destId="{9B25CDF1-CE09-49CC-99E4-0AC5BFB4594D}" srcOrd="4" destOrd="0" presId="urn:microsoft.com/office/officeart/2005/8/layout/vList3"/>
    <dgm:cxn modelId="{A2D03193-7BB2-4BCF-9020-4B0F7A9C822F}" type="presParOf" srcId="{9B25CDF1-CE09-49CC-99E4-0AC5BFB4594D}" destId="{1A981719-DFD6-40E4-9B6F-1F5331D19155}" srcOrd="0" destOrd="0" presId="urn:microsoft.com/office/officeart/2005/8/layout/vList3"/>
    <dgm:cxn modelId="{9374EB1C-C2B5-4D21-B322-0C305B037AEA}" type="presParOf" srcId="{9B25CDF1-CE09-49CC-99E4-0AC5BFB4594D}" destId="{44D163AF-0CC1-404D-8465-B5A66A15D697}" srcOrd="1" destOrd="0" presId="urn:microsoft.com/office/officeart/2005/8/layout/vList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2511ABD-234C-43FD-96BE-3CAAD65972B4}">
      <dsp:nvSpPr>
        <dsp:cNvPr id="0" name=""/>
        <dsp:cNvSpPr/>
      </dsp:nvSpPr>
      <dsp:spPr>
        <a:xfrm>
          <a:off x="0" y="1357788"/>
          <a:ext cx="8382000" cy="1810385"/>
        </a:xfrm>
        <a:prstGeom prst="notchedRightArrow">
          <a:avLst/>
        </a:prstGeom>
        <a:solidFill>
          <a:schemeClr val="tx2">
            <a:lumMod val="40000"/>
            <a:lumOff val="60000"/>
          </a:schemeClr>
        </a:solidFill>
        <a:ln>
          <a:noFill/>
        </a:ln>
        <a:effectLst/>
      </dsp:spPr>
      <dsp:style>
        <a:lnRef idx="0">
          <a:scrgbClr r="0" g="0" b="0"/>
        </a:lnRef>
        <a:fillRef idx="1">
          <a:scrgbClr r="0" g="0" b="0"/>
        </a:fillRef>
        <a:effectRef idx="0">
          <a:scrgbClr r="0" g="0" b="0"/>
        </a:effectRef>
        <a:fontRef idx="minor"/>
      </dsp:style>
    </dsp:sp>
    <dsp:sp modelId="{231ADF02-4D6A-4BEA-9F9B-8738392EE018}">
      <dsp:nvSpPr>
        <dsp:cNvPr id="0" name=""/>
        <dsp:cNvSpPr/>
      </dsp:nvSpPr>
      <dsp:spPr>
        <a:xfrm>
          <a:off x="1704" y="0"/>
          <a:ext cx="1204550" cy="18103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b" anchorCtr="0">
          <a:noAutofit/>
        </a:bodyPr>
        <a:lstStyle/>
        <a:p>
          <a:pPr lvl="0" algn="ctr" defTabSz="889000" rtl="0">
            <a:lnSpc>
              <a:spcPct val="90000"/>
            </a:lnSpc>
            <a:spcBef>
              <a:spcPct val="0"/>
            </a:spcBef>
            <a:spcAft>
              <a:spcPct val="35000"/>
            </a:spcAft>
          </a:pPr>
          <a:r>
            <a:rPr lang="en-US" sz="2000" b="1" kern="1200" dirty="0" smtClean="0"/>
            <a:t>Know your students</a:t>
          </a:r>
          <a:endParaRPr lang="en-US" sz="2000" b="1" kern="1200" dirty="0"/>
        </a:p>
      </dsp:txBody>
      <dsp:txXfrm>
        <a:off x="1704" y="0"/>
        <a:ext cx="1204550" cy="1810385"/>
      </dsp:txXfrm>
    </dsp:sp>
    <dsp:sp modelId="{AC76B7A9-2821-4AED-8B3D-F9ACFEC1741C}">
      <dsp:nvSpPr>
        <dsp:cNvPr id="0" name=""/>
        <dsp:cNvSpPr/>
      </dsp:nvSpPr>
      <dsp:spPr>
        <a:xfrm>
          <a:off x="377681" y="2036683"/>
          <a:ext cx="452596" cy="45259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2B528E5-57CE-4C25-BBD4-F048A74BD6C1}">
      <dsp:nvSpPr>
        <dsp:cNvPr id="0" name=""/>
        <dsp:cNvSpPr/>
      </dsp:nvSpPr>
      <dsp:spPr>
        <a:xfrm>
          <a:off x="1247693" y="2715577"/>
          <a:ext cx="1430137" cy="18103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t" anchorCtr="0">
          <a:noAutofit/>
        </a:bodyPr>
        <a:lstStyle/>
        <a:p>
          <a:pPr lvl="0" algn="ctr" defTabSz="889000" rtl="0">
            <a:lnSpc>
              <a:spcPct val="90000"/>
            </a:lnSpc>
            <a:spcBef>
              <a:spcPct val="0"/>
            </a:spcBef>
            <a:spcAft>
              <a:spcPct val="35000"/>
            </a:spcAft>
          </a:pPr>
          <a:r>
            <a:rPr lang="en-US" sz="2000" b="1" kern="1200" dirty="0" smtClean="0"/>
            <a:t>Unpack the content standards</a:t>
          </a:r>
          <a:r>
            <a:rPr lang="en-US" sz="1400" b="1" kern="1200" dirty="0" smtClean="0"/>
            <a:t>.</a:t>
          </a:r>
          <a:endParaRPr lang="en-US" sz="1400" b="1" kern="1200" dirty="0"/>
        </a:p>
      </dsp:txBody>
      <dsp:txXfrm>
        <a:off x="1247693" y="2715577"/>
        <a:ext cx="1430137" cy="1810385"/>
      </dsp:txXfrm>
    </dsp:sp>
    <dsp:sp modelId="{9895A6D3-0FCE-4030-8631-EC32DF0269B6}">
      <dsp:nvSpPr>
        <dsp:cNvPr id="0" name=""/>
        <dsp:cNvSpPr/>
      </dsp:nvSpPr>
      <dsp:spPr>
        <a:xfrm>
          <a:off x="1736464" y="2036683"/>
          <a:ext cx="452596" cy="45259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36CFC31-5D82-442E-BED5-B3305DD19D47}">
      <dsp:nvSpPr>
        <dsp:cNvPr id="0" name=""/>
        <dsp:cNvSpPr/>
      </dsp:nvSpPr>
      <dsp:spPr>
        <a:xfrm>
          <a:off x="2719270" y="0"/>
          <a:ext cx="1330285" cy="18103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b" anchorCtr="0">
          <a:noAutofit/>
        </a:bodyPr>
        <a:lstStyle/>
        <a:p>
          <a:pPr lvl="0" algn="ctr" defTabSz="800100" rtl="0">
            <a:lnSpc>
              <a:spcPct val="90000"/>
            </a:lnSpc>
            <a:spcBef>
              <a:spcPct val="0"/>
            </a:spcBef>
            <a:spcAft>
              <a:spcPct val="35000"/>
            </a:spcAft>
          </a:pPr>
          <a:r>
            <a:rPr lang="en-US" sz="1800" b="1" kern="1200" dirty="0" smtClean="0"/>
            <a:t>Select the focus of the language.</a:t>
          </a:r>
          <a:endParaRPr lang="en-US" sz="1800" b="1" kern="1200" dirty="0"/>
        </a:p>
      </dsp:txBody>
      <dsp:txXfrm>
        <a:off x="2719270" y="0"/>
        <a:ext cx="1330285" cy="1810385"/>
      </dsp:txXfrm>
    </dsp:sp>
    <dsp:sp modelId="{EF14C21F-EBCA-4A5F-A00B-FA473D182E69}">
      <dsp:nvSpPr>
        <dsp:cNvPr id="0" name=""/>
        <dsp:cNvSpPr/>
      </dsp:nvSpPr>
      <dsp:spPr>
        <a:xfrm>
          <a:off x="3158115" y="2036683"/>
          <a:ext cx="452596" cy="45259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8DD25F2-B38E-4688-8E3A-F718BAE2F61F}">
      <dsp:nvSpPr>
        <dsp:cNvPr id="0" name=""/>
        <dsp:cNvSpPr/>
      </dsp:nvSpPr>
      <dsp:spPr>
        <a:xfrm>
          <a:off x="4998052" y="315278"/>
          <a:ext cx="1259026" cy="13900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t" anchorCtr="0">
          <a:noAutofit/>
        </a:bodyPr>
        <a:lstStyle/>
        <a:p>
          <a:pPr lvl="0" algn="ctr" defTabSz="889000" rtl="0">
            <a:lnSpc>
              <a:spcPct val="90000"/>
            </a:lnSpc>
            <a:spcBef>
              <a:spcPct val="0"/>
            </a:spcBef>
            <a:spcAft>
              <a:spcPct val="35000"/>
            </a:spcAft>
          </a:pPr>
          <a:r>
            <a:rPr lang="en-US" sz="2000" b="1" kern="1200" dirty="0" smtClean="0"/>
            <a:t>Design activities to teach the focus language</a:t>
          </a:r>
          <a:endParaRPr lang="en-US" sz="2000" b="1" kern="1200" dirty="0"/>
        </a:p>
      </dsp:txBody>
      <dsp:txXfrm>
        <a:off x="4998052" y="315278"/>
        <a:ext cx="1259026" cy="1390013"/>
      </dsp:txXfrm>
    </dsp:sp>
    <dsp:sp modelId="{F5211102-0BEA-4AEB-BC8C-80DADC337089}">
      <dsp:nvSpPr>
        <dsp:cNvPr id="0" name=""/>
        <dsp:cNvSpPr/>
      </dsp:nvSpPr>
      <dsp:spPr>
        <a:xfrm>
          <a:off x="4494210" y="2141776"/>
          <a:ext cx="452596" cy="45259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C3864E0-1D0C-4F7E-919A-640947DA2ECF}">
      <dsp:nvSpPr>
        <dsp:cNvPr id="0" name=""/>
        <dsp:cNvSpPr/>
      </dsp:nvSpPr>
      <dsp:spPr>
        <a:xfrm>
          <a:off x="5391460" y="0"/>
          <a:ext cx="828786" cy="18103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5168" tIns="455168" rIns="455168" bIns="455168" numCol="1" spcCol="1270" anchor="b" anchorCtr="0">
          <a:noAutofit/>
        </a:bodyPr>
        <a:lstStyle/>
        <a:p>
          <a:pPr lvl="0" algn="ctr" defTabSz="2844800" rtl="0">
            <a:lnSpc>
              <a:spcPct val="90000"/>
            </a:lnSpc>
            <a:spcBef>
              <a:spcPct val="0"/>
            </a:spcBef>
            <a:spcAft>
              <a:spcPct val="35000"/>
            </a:spcAft>
          </a:pPr>
          <a:endParaRPr lang="en-US" sz="6400" kern="1200" dirty="0"/>
        </a:p>
      </dsp:txBody>
      <dsp:txXfrm>
        <a:off x="5391460" y="0"/>
        <a:ext cx="828786" cy="1810385"/>
      </dsp:txXfrm>
    </dsp:sp>
    <dsp:sp modelId="{D8E0DCDE-CEE7-46F4-BCA2-B906667A1796}">
      <dsp:nvSpPr>
        <dsp:cNvPr id="0" name=""/>
        <dsp:cNvSpPr/>
      </dsp:nvSpPr>
      <dsp:spPr>
        <a:xfrm>
          <a:off x="5579556" y="2036683"/>
          <a:ext cx="452596" cy="45259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D9FFA8A-39A9-40D8-BB03-299384AB51F7}">
      <dsp:nvSpPr>
        <dsp:cNvPr id="0" name=""/>
        <dsp:cNvSpPr/>
      </dsp:nvSpPr>
      <dsp:spPr>
        <a:xfrm>
          <a:off x="6261686" y="2715577"/>
          <a:ext cx="1280409" cy="18103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t" anchorCtr="0">
          <a:noAutofit/>
        </a:bodyPr>
        <a:lstStyle/>
        <a:p>
          <a:pPr lvl="0" algn="ctr" defTabSz="889000">
            <a:lnSpc>
              <a:spcPct val="90000"/>
            </a:lnSpc>
            <a:spcBef>
              <a:spcPct val="0"/>
            </a:spcBef>
            <a:spcAft>
              <a:spcPct val="35000"/>
            </a:spcAft>
          </a:pPr>
          <a:r>
            <a:rPr lang="en-US" sz="2000" b="1" kern="1200" dirty="0" smtClean="0"/>
            <a:t>Evaluate the unit.</a:t>
          </a:r>
          <a:endParaRPr lang="en-US" sz="2000" b="1" kern="1200" dirty="0"/>
        </a:p>
      </dsp:txBody>
      <dsp:txXfrm>
        <a:off x="6261686" y="2715577"/>
        <a:ext cx="1280409" cy="1810385"/>
      </dsp:txXfrm>
    </dsp:sp>
    <dsp:sp modelId="{147FFEC4-24B3-4EA0-BAD7-BF1013DE977C}">
      <dsp:nvSpPr>
        <dsp:cNvPr id="0" name=""/>
        <dsp:cNvSpPr/>
      </dsp:nvSpPr>
      <dsp:spPr>
        <a:xfrm>
          <a:off x="6675593" y="2036683"/>
          <a:ext cx="452596" cy="45259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3576722-F3EC-4991-A187-8735F01AA98A}">
      <dsp:nvSpPr>
        <dsp:cNvPr id="0" name=""/>
        <dsp:cNvSpPr/>
      </dsp:nvSpPr>
      <dsp:spPr>
        <a:xfrm rot="5400000">
          <a:off x="-245635" y="246082"/>
          <a:ext cx="1637567" cy="1146297"/>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rtl="0">
            <a:lnSpc>
              <a:spcPct val="90000"/>
            </a:lnSpc>
            <a:spcBef>
              <a:spcPct val="0"/>
            </a:spcBef>
            <a:spcAft>
              <a:spcPct val="35000"/>
            </a:spcAft>
          </a:pPr>
          <a:r>
            <a:rPr lang="en-US" sz="1700" kern="1200" dirty="0" smtClean="0"/>
            <a:t>Websites</a:t>
          </a:r>
          <a:endParaRPr lang="en-US" sz="1700" kern="1200" dirty="0"/>
        </a:p>
      </dsp:txBody>
      <dsp:txXfrm rot="5400000">
        <a:off x="-245635" y="246082"/>
        <a:ext cx="1637567" cy="1146297"/>
      </dsp:txXfrm>
    </dsp:sp>
    <dsp:sp modelId="{A3371C09-2C38-4A3D-BE15-A54FFEDF363F}">
      <dsp:nvSpPr>
        <dsp:cNvPr id="0" name=""/>
        <dsp:cNvSpPr/>
      </dsp:nvSpPr>
      <dsp:spPr>
        <a:xfrm rot="5400000">
          <a:off x="4155739" y="-3008994"/>
          <a:ext cx="1064418" cy="7083302"/>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34696" tIns="20955" rIns="20955" bIns="20955" numCol="1" spcCol="1270" anchor="ctr" anchorCtr="0">
          <a:noAutofit/>
        </a:bodyPr>
        <a:lstStyle/>
        <a:p>
          <a:pPr marL="285750" lvl="1" indent="-285750" algn="l" defTabSz="1466850">
            <a:lnSpc>
              <a:spcPct val="90000"/>
            </a:lnSpc>
            <a:spcBef>
              <a:spcPct val="0"/>
            </a:spcBef>
            <a:spcAft>
              <a:spcPct val="15000"/>
            </a:spcAft>
            <a:buChar char="••"/>
          </a:pPr>
          <a:r>
            <a:rPr lang="en-US" sz="3300" kern="1200" dirty="0" err="1" smtClean="0"/>
            <a:t>Colorín</a:t>
          </a:r>
          <a:r>
            <a:rPr lang="en-US" sz="3300" kern="1200" dirty="0" smtClean="0"/>
            <a:t> Colorado, </a:t>
          </a:r>
          <a:r>
            <a:rPr lang="en-US" sz="3300" kern="1200" dirty="0" err="1" smtClean="0"/>
            <a:t>starfall</a:t>
          </a:r>
          <a:r>
            <a:rPr lang="en-US" sz="3300" kern="1200" dirty="0" smtClean="0"/>
            <a:t>, </a:t>
          </a:r>
          <a:r>
            <a:rPr lang="en-US" sz="3300" kern="1200" dirty="0" err="1" smtClean="0"/>
            <a:t>Brainpop</a:t>
          </a:r>
          <a:r>
            <a:rPr lang="en-US" sz="3300" kern="1200" dirty="0" smtClean="0"/>
            <a:t>….</a:t>
          </a:r>
          <a:endParaRPr lang="en-US" sz="3300" kern="1200" dirty="0"/>
        </a:p>
      </dsp:txBody>
      <dsp:txXfrm rot="5400000">
        <a:off x="4155739" y="-3008994"/>
        <a:ext cx="1064418" cy="7083302"/>
      </dsp:txXfrm>
    </dsp:sp>
    <dsp:sp modelId="{92EC264D-B711-468D-B34F-4AF98AEC93A0}">
      <dsp:nvSpPr>
        <dsp:cNvPr id="0" name=""/>
        <dsp:cNvSpPr/>
      </dsp:nvSpPr>
      <dsp:spPr>
        <a:xfrm rot="5400000">
          <a:off x="-245635" y="1689832"/>
          <a:ext cx="1637567" cy="1146297"/>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rtl="0">
            <a:lnSpc>
              <a:spcPct val="90000"/>
            </a:lnSpc>
            <a:spcBef>
              <a:spcPct val="0"/>
            </a:spcBef>
            <a:spcAft>
              <a:spcPct val="35000"/>
            </a:spcAft>
          </a:pPr>
          <a:r>
            <a:rPr lang="en-US" sz="1700" kern="1200" dirty="0" smtClean="0"/>
            <a:t>Materials</a:t>
          </a:r>
          <a:endParaRPr lang="en-US" sz="1700" kern="1200" dirty="0"/>
        </a:p>
      </dsp:txBody>
      <dsp:txXfrm rot="5400000">
        <a:off x="-245635" y="1689832"/>
        <a:ext cx="1637567" cy="1146297"/>
      </dsp:txXfrm>
    </dsp:sp>
    <dsp:sp modelId="{9D82E5C1-9925-4E03-B70F-0C8C64BBD078}">
      <dsp:nvSpPr>
        <dsp:cNvPr id="0" name=""/>
        <dsp:cNvSpPr/>
      </dsp:nvSpPr>
      <dsp:spPr>
        <a:xfrm rot="5400000">
          <a:off x="4155739" y="-1565244"/>
          <a:ext cx="1064418" cy="7083302"/>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34696" tIns="20955" rIns="20955" bIns="20955" numCol="1" spcCol="1270" anchor="ctr" anchorCtr="0">
          <a:noAutofit/>
        </a:bodyPr>
        <a:lstStyle/>
        <a:p>
          <a:pPr marL="285750" lvl="1" indent="-285750" algn="l" defTabSz="1466850">
            <a:lnSpc>
              <a:spcPct val="90000"/>
            </a:lnSpc>
            <a:spcBef>
              <a:spcPct val="0"/>
            </a:spcBef>
            <a:spcAft>
              <a:spcPct val="15000"/>
            </a:spcAft>
            <a:buChar char="••"/>
          </a:pPr>
          <a:r>
            <a:rPr lang="en-US" sz="3300" kern="1200" dirty="0" err="1" smtClean="0"/>
            <a:t>Ipods</a:t>
          </a:r>
          <a:r>
            <a:rPr lang="en-US" sz="3300" kern="1200" dirty="0" smtClean="0"/>
            <a:t>, computers, smart boards, …</a:t>
          </a:r>
          <a:endParaRPr lang="en-US" sz="3300" kern="1200" dirty="0"/>
        </a:p>
      </dsp:txBody>
      <dsp:txXfrm rot="5400000">
        <a:off x="4155739" y="-1565244"/>
        <a:ext cx="1064418" cy="7083302"/>
      </dsp:txXfrm>
    </dsp:sp>
    <dsp:sp modelId="{A1C61E7F-E008-4A78-BB59-E09FDB7AC41C}">
      <dsp:nvSpPr>
        <dsp:cNvPr id="0" name=""/>
        <dsp:cNvSpPr/>
      </dsp:nvSpPr>
      <dsp:spPr>
        <a:xfrm rot="5400000">
          <a:off x="-245635" y="3133582"/>
          <a:ext cx="1637567" cy="1146297"/>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rtl="0">
            <a:lnSpc>
              <a:spcPct val="90000"/>
            </a:lnSpc>
            <a:spcBef>
              <a:spcPct val="0"/>
            </a:spcBef>
            <a:spcAft>
              <a:spcPct val="35000"/>
            </a:spcAft>
          </a:pPr>
          <a:r>
            <a:rPr lang="en-US" sz="1700" kern="1200" dirty="0" smtClean="0"/>
            <a:t>Applications</a:t>
          </a:r>
          <a:endParaRPr lang="en-US" sz="1700" kern="1200" dirty="0"/>
        </a:p>
      </dsp:txBody>
      <dsp:txXfrm rot="5400000">
        <a:off x="-245635" y="3133582"/>
        <a:ext cx="1637567" cy="1146297"/>
      </dsp:txXfrm>
    </dsp:sp>
    <dsp:sp modelId="{0C18C06E-F553-40BF-93D5-D71915D12B76}">
      <dsp:nvSpPr>
        <dsp:cNvPr id="0" name=""/>
        <dsp:cNvSpPr/>
      </dsp:nvSpPr>
      <dsp:spPr>
        <a:xfrm rot="5400000">
          <a:off x="4155739" y="-121494"/>
          <a:ext cx="1064418" cy="7083302"/>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34696" tIns="20955" rIns="20955" bIns="20955" numCol="1" spcCol="1270" anchor="ctr" anchorCtr="0">
          <a:noAutofit/>
        </a:bodyPr>
        <a:lstStyle/>
        <a:p>
          <a:pPr marL="285750" lvl="1" indent="-285750" algn="l" defTabSz="1466850">
            <a:lnSpc>
              <a:spcPct val="90000"/>
            </a:lnSpc>
            <a:spcBef>
              <a:spcPct val="0"/>
            </a:spcBef>
            <a:spcAft>
              <a:spcPct val="15000"/>
            </a:spcAft>
            <a:buChar char="••"/>
          </a:pPr>
          <a:r>
            <a:rPr lang="en-US" sz="3300" kern="1200" dirty="0" err="1" smtClean="0"/>
            <a:t>Webpages</a:t>
          </a:r>
          <a:r>
            <a:rPr lang="en-US" sz="3300" kern="1200" dirty="0" smtClean="0"/>
            <a:t>, </a:t>
          </a:r>
          <a:r>
            <a:rPr lang="en-US" sz="3300" kern="1200" dirty="0" err="1" smtClean="0"/>
            <a:t>animoto</a:t>
          </a:r>
          <a:r>
            <a:rPr lang="en-US" sz="3300" kern="1200" dirty="0" smtClean="0"/>
            <a:t>, twitter, …</a:t>
          </a:r>
          <a:endParaRPr lang="en-US" sz="3300" kern="1200" dirty="0"/>
        </a:p>
      </dsp:txBody>
      <dsp:txXfrm rot="5400000">
        <a:off x="4155739" y="-121494"/>
        <a:ext cx="1064418" cy="7083302"/>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933136F-8D52-49F0-8BF5-08C964B1FC74}">
      <dsp:nvSpPr>
        <dsp:cNvPr id="0" name=""/>
        <dsp:cNvSpPr/>
      </dsp:nvSpPr>
      <dsp:spPr>
        <a:xfrm>
          <a:off x="0" y="0"/>
          <a:ext cx="6583680" cy="995711"/>
        </a:xfrm>
        <a:prstGeom prst="roundRect">
          <a:avLst>
            <a:gd name="adj" fmla="val 10000"/>
          </a:avLst>
        </a:prstGeom>
        <a:solidFill>
          <a:srgbClr val="1F497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lvl="0" algn="l" defTabSz="1911350">
            <a:lnSpc>
              <a:spcPct val="90000"/>
            </a:lnSpc>
            <a:spcBef>
              <a:spcPct val="0"/>
            </a:spcBef>
            <a:spcAft>
              <a:spcPct val="35000"/>
            </a:spcAft>
          </a:pPr>
          <a:r>
            <a:rPr lang="en-US" sz="4300" kern="1200" dirty="0" smtClean="0"/>
            <a:t>Content Standards</a:t>
          </a:r>
          <a:endParaRPr lang="en-US" sz="4300" kern="1200" dirty="0"/>
        </a:p>
      </dsp:txBody>
      <dsp:txXfrm>
        <a:off x="0" y="0"/>
        <a:ext cx="5483418" cy="995711"/>
      </dsp:txXfrm>
    </dsp:sp>
    <dsp:sp modelId="{180B3B67-502D-4FAF-96A8-802FA10C1436}">
      <dsp:nvSpPr>
        <dsp:cNvPr id="0" name=""/>
        <dsp:cNvSpPr/>
      </dsp:nvSpPr>
      <dsp:spPr>
        <a:xfrm>
          <a:off x="551383" y="1176750"/>
          <a:ext cx="6583680" cy="995711"/>
        </a:xfrm>
        <a:prstGeom prst="roundRect">
          <a:avLst>
            <a:gd name="adj" fmla="val 10000"/>
          </a:avLst>
        </a:prstGeom>
        <a:solidFill>
          <a:srgbClr val="1F497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lvl="0" algn="l" defTabSz="1911350">
            <a:lnSpc>
              <a:spcPct val="90000"/>
            </a:lnSpc>
            <a:spcBef>
              <a:spcPct val="0"/>
            </a:spcBef>
            <a:spcAft>
              <a:spcPct val="35000"/>
            </a:spcAft>
          </a:pPr>
          <a:r>
            <a:rPr lang="en-US" sz="4300" kern="1200" dirty="0" smtClean="0"/>
            <a:t>Content Objectives</a:t>
          </a:r>
          <a:endParaRPr lang="en-US" sz="4300" kern="1200" dirty="0"/>
        </a:p>
      </dsp:txBody>
      <dsp:txXfrm>
        <a:off x="551383" y="1176750"/>
        <a:ext cx="5385084" cy="995711"/>
      </dsp:txXfrm>
    </dsp:sp>
    <dsp:sp modelId="{401D68ED-9C0E-4961-834A-C7CCA4254627}">
      <dsp:nvSpPr>
        <dsp:cNvPr id="0" name=""/>
        <dsp:cNvSpPr/>
      </dsp:nvSpPr>
      <dsp:spPr>
        <a:xfrm>
          <a:off x="1076563" y="2353500"/>
          <a:ext cx="6619626" cy="995711"/>
        </a:xfrm>
        <a:prstGeom prst="roundRect">
          <a:avLst>
            <a:gd name="adj" fmla="val 10000"/>
          </a:avLst>
        </a:prstGeom>
        <a:solidFill>
          <a:srgbClr val="1F497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en-US" sz="4000" kern="1200" dirty="0" smtClean="0"/>
            <a:t>Language Demands</a:t>
          </a:r>
          <a:endParaRPr lang="en-US" sz="2500" kern="1200" dirty="0"/>
        </a:p>
      </dsp:txBody>
      <dsp:txXfrm>
        <a:off x="1076563" y="2353500"/>
        <a:ext cx="5422761" cy="995711"/>
      </dsp:txXfrm>
    </dsp:sp>
    <dsp:sp modelId="{BE87482D-71F7-43F0-A337-A237E7E6E6AC}">
      <dsp:nvSpPr>
        <dsp:cNvPr id="0" name=""/>
        <dsp:cNvSpPr/>
      </dsp:nvSpPr>
      <dsp:spPr>
        <a:xfrm>
          <a:off x="1645920" y="3428997"/>
          <a:ext cx="6583680" cy="995711"/>
        </a:xfrm>
        <a:prstGeom prst="roundRect">
          <a:avLst>
            <a:gd name="adj" fmla="val 10000"/>
          </a:avLst>
        </a:prstGeom>
        <a:solidFill>
          <a:srgbClr val="1F497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a:lnSpc>
              <a:spcPct val="90000"/>
            </a:lnSpc>
            <a:spcBef>
              <a:spcPct val="0"/>
            </a:spcBef>
            <a:spcAft>
              <a:spcPct val="35000"/>
            </a:spcAft>
          </a:pPr>
          <a:r>
            <a:rPr lang="en-US" sz="4000" kern="1200" dirty="0" smtClean="0"/>
            <a:t>Performance Indicators</a:t>
          </a:r>
          <a:endParaRPr lang="en-US" sz="4000" kern="1200" dirty="0"/>
        </a:p>
      </dsp:txBody>
      <dsp:txXfrm>
        <a:off x="1645920" y="3428997"/>
        <a:ext cx="5385084" cy="995711"/>
      </dsp:txXfrm>
    </dsp:sp>
    <dsp:sp modelId="{CAFE104F-3A28-4036-9231-FB0BD29500D0}">
      <dsp:nvSpPr>
        <dsp:cNvPr id="0" name=""/>
        <dsp:cNvSpPr/>
      </dsp:nvSpPr>
      <dsp:spPr>
        <a:xfrm>
          <a:off x="5936467" y="762624"/>
          <a:ext cx="647212" cy="647212"/>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endParaRPr lang="en-US" sz="2900" kern="1200"/>
        </a:p>
      </dsp:txBody>
      <dsp:txXfrm>
        <a:off x="5936467" y="762624"/>
        <a:ext cx="647212" cy="647212"/>
      </dsp:txXfrm>
    </dsp:sp>
    <dsp:sp modelId="{182D8B19-1C54-4C42-A172-94BB324C5C76}">
      <dsp:nvSpPr>
        <dsp:cNvPr id="0" name=""/>
        <dsp:cNvSpPr/>
      </dsp:nvSpPr>
      <dsp:spPr>
        <a:xfrm>
          <a:off x="6487850" y="1939375"/>
          <a:ext cx="647212" cy="647212"/>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endParaRPr lang="en-US" sz="2900" kern="1200"/>
        </a:p>
      </dsp:txBody>
      <dsp:txXfrm>
        <a:off x="6487850" y="1939375"/>
        <a:ext cx="647212" cy="647212"/>
      </dsp:txXfrm>
    </dsp:sp>
    <dsp:sp modelId="{DB8EC652-4CC1-4371-A25D-BB9D120D8017}">
      <dsp:nvSpPr>
        <dsp:cNvPr id="0" name=""/>
        <dsp:cNvSpPr/>
      </dsp:nvSpPr>
      <dsp:spPr>
        <a:xfrm>
          <a:off x="7031004" y="3116125"/>
          <a:ext cx="647212" cy="647212"/>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endParaRPr lang="en-US" sz="2900" kern="1200"/>
        </a:p>
      </dsp:txBody>
      <dsp:txXfrm>
        <a:off x="7031004" y="3116125"/>
        <a:ext cx="647212" cy="647212"/>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54893C5-A5E2-4038-9E1C-E472CE9300E9}">
      <dsp:nvSpPr>
        <dsp:cNvPr id="0" name=""/>
        <dsp:cNvSpPr/>
      </dsp:nvSpPr>
      <dsp:spPr>
        <a:xfrm>
          <a:off x="4015" y="0"/>
          <a:ext cx="8221569" cy="11430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980" tIns="110490" rIns="220980" bIns="110490" numCol="1" spcCol="1270" anchor="ctr" anchorCtr="0">
          <a:noAutofit/>
        </a:bodyPr>
        <a:lstStyle/>
        <a:p>
          <a:pPr lvl="0" algn="ctr" defTabSz="2578100" rtl="0">
            <a:lnSpc>
              <a:spcPct val="90000"/>
            </a:lnSpc>
            <a:spcBef>
              <a:spcPct val="0"/>
            </a:spcBef>
            <a:spcAft>
              <a:spcPct val="35000"/>
            </a:spcAft>
          </a:pPr>
          <a:r>
            <a:rPr lang="en-US" sz="5800" b="1" kern="1200" dirty="0" smtClean="0">
              <a:effectLst>
                <a:outerShdw blurRad="38100" dist="38100" dir="2700000" algn="tl">
                  <a:srgbClr val="000000">
                    <a:alpha val="43137"/>
                  </a:srgbClr>
                </a:outerShdw>
              </a:effectLst>
            </a:rPr>
            <a:t>Background Knowledge </a:t>
          </a:r>
          <a:endParaRPr lang="en-US" sz="5800" b="1" kern="1200" dirty="0">
            <a:effectLst>
              <a:outerShdw blurRad="38100" dist="38100" dir="2700000" algn="tl">
                <a:srgbClr val="000000">
                  <a:alpha val="43137"/>
                </a:srgbClr>
              </a:outerShdw>
            </a:effectLst>
          </a:endParaRPr>
        </a:p>
      </dsp:txBody>
      <dsp:txXfrm>
        <a:off x="4015" y="0"/>
        <a:ext cx="8221569" cy="1143000"/>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2F1CBA8-DC9E-4193-8C90-E5FFEAFFE03A}">
      <dsp:nvSpPr>
        <dsp:cNvPr id="0" name=""/>
        <dsp:cNvSpPr/>
      </dsp:nvSpPr>
      <dsp:spPr>
        <a:xfrm rot="16200000">
          <a:off x="-31846" y="293495"/>
          <a:ext cx="4507768" cy="4441557"/>
        </a:xfrm>
        <a:prstGeom prst="downArrow">
          <a:avLst>
            <a:gd name="adj1" fmla="val 50000"/>
            <a:gd name="adj2" fmla="val 3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kern="1200" dirty="0" smtClean="0"/>
            <a:t>“Academic language refers to the abilities to construct meaning form oral and written languages, relate complex ideas and information, recognize features of different genres and use various linguistic strategies to communicate.”</a:t>
          </a:r>
          <a:endParaRPr lang="en-US" sz="1800" kern="1200" dirty="0"/>
        </a:p>
      </dsp:txBody>
      <dsp:txXfrm rot="16200000">
        <a:off x="-31846" y="293495"/>
        <a:ext cx="4507768" cy="4441557"/>
      </dsp:txXfrm>
    </dsp:sp>
    <dsp:sp modelId="{513A398E-D162-478B-9293-8F0957BD6D1F}">
      <dsp:nvSpPr>
        <dsp:cNvPr id="0" name=""/>
        <dsp:cNvSpPr/>
      </dsp:nvSpPr>
      <dsp:spPr>
        <a:xfrm rot="5400000">
          <a:off x="4134364" y="673571"/>
          <a:ext cx="4356013" cy="3834457"/>
        </a:xfrm>
        <a:prstGeom prst="downArrow">
          <a:avLst>
            <a:gd name="adj1" fmla="val 50000"/>
            <a:gd name="adj2" fmla="val 3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kern="1200" dirty="0" smtClean="0"/>
            <a:t>The WIDA ELP Standards guide the teaching and learning </a:t>
          </a:r>
          <a:r>
            <a:rPr lang="en-US" sz="1800" b="1" u="sng" kern="1200" dirty="0" smtClean="0"/>
            <a:t>of academic language</a:t>
          </a:r>
          <a:r>
            <a:rPr lang="en-US" sz="1800" kern="1200" dirty="0" smtClean="0"/>
            <a:t> for English Language Learners.</a:t>
          </a:r>
          <a:endParaRPr lang="en-US" sz="1800" kern="1200" dirty="0"/>
        </a:p>
      </dsp:txBody>
      <dsp:txXfrm rot="5400000">
        <a:off x="4134364" y="673571"/>
        <a:ext cx="4356013" cy="3834457"/>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042E3DC-3E00-4AFF-BBEA-58146733108A}">
      <dsp:nvSpPr>
        <dsp:cNvPr id="0" name=""/>
        <dsp:cNvSpPr/>
      </dsp:nvSpPr>
      <dsp:spPr>
        <a:xfrm>
          <a:off x="1512371" y="0"/>
          <a:ext cx="4525963" cy="4525963"/>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FE3560F-E765-4DBF-AD51-52E541B3B290}">
      <dsp:nvSpPr>
        <dsp:cNvPr id="0" name=""/>
        <dsp:cNvSpPr/>
      </dsp:nvSpPr>
      <dsp:spPr>
        <a:xfrm>
          <a:off x="3775352" y="455027"/>
          <a:ext cx="2941875" cy="1071380"/>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Bricks: vocabulary</a:t>
          </a:r>
          <a:endParaRPr lang="en-US" sz="2100" kern="1200" dirty="0"/>
        </a:p>
      </dsp:txBody>
      <dsp:txXfrm>
        <a:off x="3775352" y="455027"/>
        <a:ext cx="2941875" cy="1071380"/>
      </dsp:txXfrm>
    </dsp:sp>
    <dsp:sp modelId="{79BA24F2-4A8E-4CCA-A289-92578C2E14EC}">
      <dsp:nvSpPr>
        <dsp:cNvPr id="0" name=""/>
        <dsp:cNvSpPr/>
      </dsp:nvSpPr>
      <dsp:spPr>
        <a:xfrm>
          <a:off x="3775352" y="1660330"/>
          <a:ext cx="2941875" cy="1071380"/>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Mortar: Grammar/syntax/form</a:t>
          </a:r>
          <a:endParaRPr lang="en-US" sz="2100" kern="1200" dirty="0"/>
        </a:p>
      </dsp:txBody>
      <dsp:txXfrm>
        <a:off x="3775352" y="1660330"/>
        <a:ext cx="2941875" cy="1071380"/>
      </dsp:txXfrm>
    </dsp:sp>
    <dsp:sp modelId="{7374E2C5-041D-4259-8751-753A819990E8}">
      <dsp:nvSpPr>
        <dsp:cNvPr id="0" name=""/>
        <dsp:cNvSpPr/>
      </dsp:nvSpPr>
      <dsp:spPr>
        <a:xfrm>
          <a:off x="3775352" y="2865632"/>
          <a:ext cx="2941875" cy="1071380"/>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Foundation: </a:t>
          </a:r>
        </a:p>
        <a:p>
          <a:pPr lvl="0" algn="ctr" defTabSz="933450">
            <a:lnSpc>
              <a:spcPct val="90000"/>
            </a:lnSpc>
            <a:spcBef>
              <a:spcPct val="0"/>
            </a:spcBef>
            <a:spcAft>
              <a:spcPct val="35000"/>
            </a:spcAft>
          </a:pPr>
          <a:r>
            <a:rPr lang="en-US" sz="2100" kern="1200" dirty="0" smtClean="0"/>
            <a:t>Language functions </a:t>
          </a:r>
          <a:endParaRPr lang="en-US" sz="2100" kern="1200" dirty="0"/>
        </a:p>
      </dsp:txBody>
      <dsp:txXfrm>
        <a:off x="3775352" y="2865632"/>
        <a:ext cx="2941875" cy="1071380"/>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2534E90-CA6E-4477-BA59-A830456FD10E}">
      <dsp:nvSpPr>
        <dsp:cNvPr id="0" name=""/>
        <dsp:cNvSpPr/>
      </dsp:nvSpPr>
      <dsp:spPr>
        <a:xfrm rot="10800000">
          <a:off x="1870475" y="1167"/>
          <a:ext cx="5472684" cy="1968071"/>
        </a:xfrm>
        <a:prstGeom prst="homePlate">
          <a:avLst/>
        </a:prstGeom>
        <a:solidFill>
          <a:srgbClr val="1F497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67865" tIns="95250" rIns="177800" bIns="95250" numCol="1" spcCol="1270" anchor="ctr" anchorCtr="0">
          <a:noAutofit/>
        </a:bodyPr>
        <a:lstStyle/>
        <a:p>
          <a:pPr lvl="0" algn="ctr" defTabSz="1111250">
            <a:lnSpc>
              <a:spcPct val="90000"/>
            </a:lnSpc>
            <a:spcBef>
              <a:spcPct val="0"/>
            </a:spcBef>
            <a:spcAft>
              <a:spcPct val="35000"/>
            </a:spcAft>
          </a:pPr>
          <a:r>
            <a:rPr lang="en-US" sz="2500" kern="1200" dirty="0" smtClean="0"/>
            <a:t>What do the learners need to do with listening, speaking, reading and/or writing to fulfill the content demands?</a:t>
          </a:r>
          <a:endParaRPr lang="en-US" sz="2500" kern="1200" dirty="0"/>
        </a:p>
      </dsp:txBody>
      <dsp:txXfrm rot="10800000">
        <a:off x="1870475" y="1167"/>
        <a:ext cx="5472684" cy="1968071"/>
      </dsp:txXfrm>
    </dsp:sp>
    <dsp:sp modelId="{12DB7271-B922-45BA-A85D-ED00AB035FC0}">
      <dsp:nvSpPr>
        <dsp:cNvPr id="0" name=""/>
        <dsp:cNvSpPr/>
      </dsp:nvSpPr>
      <dsp:spPr>
        <a:xfrm>
          <a:off x="886440" y="1167"/>
          <a:ext cx="1968071" cy="1968071"/>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789BBE7-0D30-4B7D-94D0-52B926F8A743}">
      <dsp:nvSpPr>
        <dsp:cNvPr id="0" name=""/>
        <dsp:cNvSpPr/>
      </dsp:nvSpPr>
      <dsp:spPr>
        <a:xfrm rot="10800000">
          <a:off x="1854112" y="2557891"/>
          <a:ext cx="5472684" cy="1968071"/>
        </a:xfrm>
        <a:prstGeom prst="homePlate">
          <a:avLst/>
        </a:prstGeom>
        <a:solidFill>
          <a:srgbClr val="1F497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67865" tIns="95250" rIns="177800" bIns="95250" numCol="1" spcCol="1270" anchor="ctr" anchorCtr="0">
          <a:noAutofit/>
        </a:bodyPr>
        <a:lstStyle/>
        <a:p>
          <a:pPr lvl="0" algn="ctr" defTabSz="1111250">
            <a:lnSpc>
              <a:spcPct val="90000"/>
            </a:lnSpc>
            <a:spcBef>
              <a:spcPct val="0"/>
            </a:spcBef>
            <a:spcAft>
              <a:spcPct val="35000"/>
            </a:spcAft>
          </a:pPr>
          <a:r>
            <a:rPr lang="en-US" sz="2500" kern="1200" dirty="0" smtClean="0"/>
            <a:t>How much focus to place on one or more of the domains for the unit?</a:t>
          </a:r>
          <a:endParaRPr lang="en-US" sz="2500" kern="1200" dirty="0"/>
        </a:p>
      </dsp:txBody>
      <dsp:txXfrm rot="10800000">
        <a:off x="1854112" y="2557891"/>
        <a:ext cx="5472684" cy="1968071"/>
      </dsp:txXfrm>
    </dsp:sp>
    <dsp:sp modelId="{B1EF4A20-EA5C-4CA6-A20E-D48A13F2FC55}">
      <dsp:nvSpPr>
        <dsp:cNvPr id="0" name=""/>
        <dsp:cNvSpPr/>
      </dsp:nvSpPr>
      <dsp:spPr>
        <a:xfrm>
          <a:off x="886440" y="2556723"/>
          <a:ext cx="1968071" cy="1968071"/>
        </a:xfrm>
        <a:prstGeom prst="ellipse">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0074F8B-271A-41DC-937A-ABFB9F9F1F01}">
      <dsp:nvSpPr>
        <dsp:cNvPr id="0" name=""/>
        <dsp:cNvSpPr/>
      </dsp:nvSpPr>
      <dsp:spPr>
        <a:xfrm>
          <a:off x="0" y="0"/>
          <a:ext cx="4525963" cy="4525963"/>
        </a:xfrm>
        <a:prstGeom prst="pie">
          <a:avLst>
            <a:gd name="adj1" fmla="val 54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78E472F-23EB-4A6A-9315-16D76539C738}">
      <dsp:nvSpPr>
        <dsp:cNvPr id="0" name=""/>
        <dsp:cNvSpPr/>
      </dsp:nvSpPr>
      <dsp:spPr>
        <a:xfrm>
          <a:off x="2262981" y="0"/>
          <a:ext cx="5966618" cy="4525963"/>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6690" tIns="186690" rIns="186690" bIns="186690" numCol="1" spcCol="1270" anchor="ctr" anchorCtr="0">
          <a:noAutofit/>
        </a:bodyPr>
        <a:lstStyle/>
        <a:p>
          <a:pPr lvl="0" algn="ctr" defTabSz="2178050" rtl="0">
            <a:lnSpc>
              <a:spcPct val="90000"/>
            </a:lnSpc>
            <a:spcBef>
              <a:spcPct val="0"/>
            </a:spcBef>
            <a:spcAft>
              <a:spcPct val="35000"/>
            </a:spcAft>
          </a:pPr>
          <a:r>
            <a:rPr lang="en-US" sz="4900" kern="1200" dirty="0" smtClean="0"/>
            <a:t>Linguistic Complexity</a:t>
          </a:r>
          <a:endParaRPr lang="en-US" sz="4900" kern="1200" dirty="0"/>
        </a:p>
      </dsp:txBody>
      <dsp:txXfrm>
        <a:off x="2262981" y="0"/>
        <a:ext cx="5966618" cy="1357791"/>
      </dsp:txXfrm>
    </dsp:sp>
    <dsp:sp modelId="{D9CF6DBC-738A-4F41-98FA-14522EAB9897}">
      <dsp:nvSpPr>
        <dsp:cNvPr id="0" name=""/>
        <dsp:cNvSpPr/>
      </dsp:nvSpPr>
      <dsp:spPr>
        <a:xfrm>
          <a:off x="792044" y="1357791"/>
          <a:ext cx="2941873" cy="2941873"/>
        </a:xfrm>
        <a:prstGeom prst="pie">
          <a:avLst>
            <a:gd name="adj1" fmla="val 54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9AB31FC-8785-4166-8867-548318355FEF}">
      <dsp:nvSpPr>
        <dsp:cNvPr id="0" name=""/>
        <dsp:cNvSpPr/>
      </dsp:nvSpPr>
      <dsp:spPr>
        <a:xfrm>
          <a:off x="2262981" y="1357791"/>
          <a:ext cx="5966618" cy="2941873"/>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6690" tIns="186690" rIns="186690" bIns="186690" numCol="1" spcCol="1270" anchor="ctr" anchorCtr="0">
          <a:noAutofit/>
        </a:bodyPr>
        <a:lstStyle/>
        <a:p>
          <a:pPr lvl="0" algn="ctr" defTabSz="2178050" rtl="0">
            <a:lnSpc>
              <a:spcPct val="90000"/>
            </a:lnSpc>
            <a:spcBef>
              <a:spcPct val="0"/>
            </a:spcBef>
            <a:spcAft>
              <a:spcPct val="35000"/>
            </a:spcAft>
          </a:pPr>
          <a:r>
            <a:rPr lang="en-US" sz="4900" kern="1200" dirty="0" smtClean="0"/>
            <a:t>Vocabulary Usage</a:t>
          </a:r>
          <a:endParaRPr lang="en-US" sz="4900" kern="1200" dirty="0"/>
        </a:p>
      </dsp:txBody>
      <dsp:txXfrm>
        <a:off x="2262981" y="1357791"/>
        <a:ext cx="5966618" cy="1357787"/>
      </dsp:txXfrm>
    </dsp:sp>
    <dsp:sp modelId="{531E7CB5-4ACA-4CA6-BA20-8384C2363148}">
      <dsp:nvSpPr>
        <dsp:cNvPr id="0" name=""/>
        <dsp:cNvSpPr/>
      </dsp:nvSpPr>
      <dsp:spPr>
        <a:xfrm>
          <a:off x="1584087" y="2715579"/>
          <a:ext cx="1357787" cy="1357787"/>
        </a:xfrm>
        <a:prstGeom prst="pie">
          <a:avLst>
            <a:gd name="adj1" fmla="val 54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544F701-7827-45A4-9F43-8CF2E3F371C8}">
      <dsp:nvSpPr>
        <dsp:cNvPr id="0" name=""/>
        <dsp:cNvSpPr/>
      </dsp:nvSpPr>
      <dsp:spPr>
        <a:xfrm>
          <a:off x="2262981" y="2715579"/>
          <a:ext cx="5966618" cy="1357787"/>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6690" tIns="186690" rIns="186690" bIns="186690" numCol="1" spcCol="1270" anchor="ctr" anchorCtr="0">
          <a:noAutofit/>
        </a:bodyPr>
        <a:lstStyle/>
        <a:p>
          <a:pPr lvl="0" algn="ctr" defTabSz="2178050" rtl="0">
            <a:lnSpc>
              <a:spcPct val="90000"/>
            </a:lnSpc>
            <a:spcBef>
              <a:spcPct val="0"/>
            </a:spcBef>
            <a:spcAft>
              <a:spcPct val="35000"/>
            </a:spcAft>
          </a:pPr>
          <a:r>
            <a:rPr lang="en-US" sz="4900" kern="1200" dirty="0" smtClean="0"/>
            <a:t>Language Control</a:t>
          </a:r>
          <a:endParaRPr lang="en-US" sz="4900" kern="1200" dirty="0"/>
        </a:p>
      </dsp:txBody>
      <dsp:txXfrm>
        <a:off x="2262981" y="2715579"/>
        <a:ext cx="5966618" cy="1357787"/>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86191FF-4E3A-448A-BBBB-C7AB966C25A9}">
      <dsp:nvSpPr>
        <dsp:cNvPr id="0" name=""/>
        <dsp:cNvSpPr/>
      </dsp:nvSpPr>
      <dsp:spPr>
        <a:xfrm>
          <a:off x="1918" y="0"/>
          <a:ext cx="2011188" cy="452596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206248" rIns="206248" bIns="206248" numCol="1" spcCol="1270" anchor="ctr" anchorCtr="0">
          <a:noAutofit/>
        </a:bodyPr>
        <a:lstStyle/>
        <a:p>
          <a:pPr lvl="0" algn="ctr" defTabSz="1289050">
            <a:lnSpc>
              <a:spcPct val="90000"/>
            </a:lnSpc>
            <a:spcBef>
              <a:spcPct val="0"/>
            </a:spcBef>
            <a:spcAft>
              <a:spcPct val="35000"/>
            </a:spcAft>
          </a:pPr>
          <a:endParaRPr lang="en-US" sz="2900" kern="1200" dirty="0" smtClean="0"/>
        </a:p>
        <a:p>
          <a:pPr lvl="0" algn="ctr" defTabSz="1289050">
            <a:lnSpc>
              <a:spcPct val="90000"/>
            </a:lnSpc>
            <a:spcBef>
              <a:spcPct val="0"/>
            </a:spcBef>
            <a:spcAft>
              <a:spcPct val="35000"/>
            </a:spcAft>
          </a:pPr>
          <a:r>
            <a:rPr lang="en-US" sz="2900" kern="1200" dirty="0" smtClean="0"/>
            <a:t>Function	</a:t>
          </a:r>
          <a:endParaRPr lang="en-US" sz="2900" kern="1200" dirty="0"/>
        </a:p>
      </dsp:txBody>
      <dsp:txXfrm>
        <a:off x="1918" y="1810385"/>
        <a:ext cx="2011188" cy="1810385"/>
      </dsp:txXfrm>
    </dsp:sp>
    <dsp:sp modelId="{14C28284-5C74-42C5-AEA0-030072B2474C}">
      <dsp:nvSpPr>
        <dsp:cNvPr id="0" name=""/>
        <dsp:cNvSpPr/>
      </dsp:nvSpPr>
      <dsp:spPr>
        <a:xfrm>
          <a:off x="253940" y="271557"/>
          <a:ext cx="1507145" cy="1507145"/>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9016CEA-36EA-4368-8793-97B037597C6F}">
      <dsp:nvSpPr>
        <dsp:cNvPr id="0" name=""/>
        <dsp:cNvSpPr/>
      </dsp:nvSpPr>
      <dsp:spPr>
        <a:xfrm>
          <a:off x="1995891" y="0"/>
          <a:ext cx="2011188" cy="452596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206248" rIns="206248" bIns="206248" numCol="1" spcCol="1270" anchor="ctr" anchorCtr="0">
          <a:noAutofit/>
        </a:bodyPr>
        <a:lstStyle/>
        <a:p>
          <a:pPr lvl="0" algn="ctr" defTabSz="1289050">
            <a:lnSpc>
              <a:spcPct val="90000"/>
            </a:lnSpc>
            <a:spcBef>
              <a:spcPct val="0"/>
            </a:spcBef>
            <a:spcAft>
              <a:spcPct val="35000"/>
            </a:spcAft>
          </a:pPr>
          <a:r>
            <a:rPr lang="en-US" sz="2900" kern="1200" dirty="0" smtClean="0"/>
            <a:t>  </a:t>
          </a:r>
        </a:p>
        <a:p>
          <a:pPr lvl="0" algn="ctr" defTabSz="1289050">
            <a:lnSpc>
              <a:spcPct val="90000"/>
            </a:lnSpc>
            <a:spcBef>
              <a:spcPct val="0"/>
            </a:spcBef>
            <a:spcAft>
              <a:spcPct val="35000"/>
            </a:spcAft>
          </a:pPr>
          <a:r>
            <a:rPr lang="en-US" sz="2900" kern="1200" dirty="0" smtClean="0"/>
            <a:t>   Topic		</a:t>
          </a:r>
          <a:endParaRPr lang="en-US" sz="2900" kern="1200" dirty="0"/>
        </a:p>
      </dsp:txBody>
      <dsp:txXfrm>
        <a:off x="1995891" y="1810385"/>
        <a:ext cx="2011188" cy="1810385"/>
      </dsp:txXfrm>
    </dsp:sp>
    <dsp:sp modelId="{049E29C1-FE5A-4B8E-A31C-E668007CBF4C}">
      <dsp:nvSpPr>
        <dsp:cNvPr id="0" name=""/>
        <dsp:cNvSpPr/>
      </dsp:nvSpPr>
      <dsp:spPr>
        <a:xfrm>
          <a:off x="2286007" y="381006"/>
          <a:ext cx="1507145" cy="1507145"/>
        </a:xfrm>
        <a:prstGeom prst="ellipse">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159BDAB-B9BF-41D2-B1EF-FE1E79E3E4E6}">
      <dsp:nvSpPr>
        <dsp:cNvPr id="0" name=""/>
        <dsp:cNvSpPr/>
      </dsp:nvSpPr>
      <dsp:spPr>
        <a:xfrm>
          <a:off x="4144967" y="0"/>
          <a:ext cx="2011188" cy="452596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206248" rIns="206248" bIns="206248" numCol="1" spcCol="1270" anchor="ctr" anchorCtr="0">
          <a:noAutofit/>
        </a:bodyPr>
        <a:lstStyle/>
        <a:p>
          <a:pPr lvl="0" algn="ctr" defTabSz="1289050">
            <a:lnSpc>
              <a:spcPct val="90000"/>
            </a:lnSpc>
            <a:spcBef>
              <a:spcPct val="0"/>
            </a:spcBef>
            <a:spcAft>
              <a:spcPct val="35000"/>
            </a:spcAft>
          </a:pPr>
          <a:r>
            <a:rPr lang="en-US" sz="2900" kern="1200" dirty="0" smtClean="0"/>
            <a:t>Domain</a:t>
          </a:r>
          <a:endParaRPr lang="en-US" sz="2900" kern="1200" dirty="0"/>
        </a:p>
      </dsp:txBody>
      <dsp:txXfrm>
        <a:off x="4144967" y="1810385"/>
        <a:ext cx="2011188" cy="1810385"/>
      </dsp:txXfrm>
    </dsp:sp>
    <dsp:sp modelId="{679ECBEC-F2AD-4269-8453-7E9036C2F4BE}">
      <dsp:nvSpPr>
        <dsp:cNvPr id="0" name=""/>
        <dsp:cNvSpPr/>
      </dsp:nvSpPr>
      <dsp:spPr>
        <a:xfrm>
          <a:off x="4396989" y="271557"/>
          <a:ext cx="1507145" cy="1507145"/>
        </a:xfrm>
        <a:prstGeom prst="ellipse">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4F0CF8A-F78F-49F8-AC61-9A92AAEC7055}">
      <dsp:nvSpPr>
        <dsp:cNvPr id="0" name=""/>
        <dsp:cNvSpPr/>
      </dsp:nvSpPr>
      <dsp:spPr>
        <a:xfrm>
          <a:off x="6216492" y="0"/>
          <a:ext cx="2011188" cy="452596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206248" rIns="206248" bIns="206248" numCol="1" spcCol="1270" anchor="ctr" anchorCtr="0">
          <a:noAutofit/>
        </a:bodyPr>
        <a:lstStyle/>
        <a:p>
          <a:pPr lvl="0" algn="ctr" defTabSz="1289050">
            <a:lnSpc>
              <a:spcPct val="90000"/>
            </a:lnSpc>
            <a:spcBef>
              <a:spcPct val="0"/>
            </a:spcBef>
            <a:spcAft>
              <a:spcPct val="35000"/>
            </a:spcAft>
          </a:pPr>
          <a:r>
            <a:rPr lang="en-US" sz="2900" kern="1200" dirty="0" smtClean="0"/>
            <a:t>Outcome</a:t>
          </a:r>
          <a:endParaRPr lang="en-US" sz="2900" kern="1200" dirty="0"/>
        </a:p>
      </dsp:txBody>
      <dsp:txXfrm>
        <a:off x="6216492" y="1810385"/>
        <a:ext cx="2011188" cy="1810385"/>
      </dsp:txXfrm>
    </dsp:sp>
    <dsp:sp modelId="{7CCF6BD2-E8C9-41A4-B9F1-2ED26526C58D}">
      <dsp:nvSpPr>
        <dsp:cNvPr id="0" name=""/>
        <dsp:cNvSpPr/>
      </dsp:nvSpPr>
      <dsp:spPr>
        <a:xfrm>
          <a:off x="6468513" y="271557"/>
          <a:ext cx="1507145" cy="1507145"/>
        </a:xfrm>
        <a:prstGeom prst="ellipse">
          <a:avLst/>
        </a:prstGeom>
        <a:blipFill rotWithShape="0">
          <a:blip xmlns:r="http://schemas.openxmlformats.org/officeDocument/2006/relationships" r:embed="rId4"/>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31BFCB8-A8B3-4A4E-8245-47D43D4C92C0}">
      <dsp:nvSpPr>
        <dsp:cNvPr id="0" name=""/>
        <dsp:cNvSpPr/>
      </dsp:nvSpPr>
      <dsp:spPr>
        <a:xfrm>
          <a:off x="329183" y="3620770"/>
          <a:ext cx="7571232" cy="678894"/>
        </a:xfrm>
        <a:prstGeom prst="leftRight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2665298-3E41-44CF-B630-65268785E009}">
      <dsp:nvSpPr>
        <dsp:cNvPr id="0" name=""/>
        <dsp:cNvSpPr/>
      </dsp:nvSpPr>
      <dsp:spPr>
        <a:xfrm rot="10800000">
          <a:off x="1692784" y="1710"/>
          <a:ext cx="5472684" cy="1257304"/>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4436" tIns="160020" rIns="298704" bIns="160020" numCol="1" spcCol="1270" anchor="ctr" anchorCtr="0">
          <a:noAutofit/>
        </a:bodyPr>
        <a:lstStyle/>
        <a:p>
          <a:pPr lvl="0" algn="ctr" defTabSz="1866900">
            <a:lnSpc>
              <a:spcPct val="90000"/>
            </a:lnSpc>
            <a:spcBef>
              <a:spcPct val="0"/>
            </a:spcBef>
            <a:spcAft>
              <a:spcPct val="35000"/>
            </a:spcAft>
          </a:pPr>
          <a:r>
            <a:rPr lang="en-US" sz="4200" kern="1200" dirty="0" smtClean="0"/>
            <a:t>Reciprocal teaching</a:t>
          </a:r>
          <a:endParaRPr lang="en-US" sz="4200" kern="1200" dirty="0"/>
        </a:p>
      </dsp:txBody>
      <dsp:txXfrm rot="10800000">
        <a:off x="1692784" y="1710"/>
        <a:ext cx="5472684" cy="1257304"/>
      </dsp:txXfrm>
    </dsp:sp>
    <dsp:sp modelId="{6935EB14-9E5F-4AA3-B2C4-63AC2F7BB6B1}">
      <dsp:nvSpPr>
        <dsp:cNvPr id="0" name=""/>
        <dsp:cNvSpPr/>
      </dsp:nvSpPr>
      <dsp:spPr>
        <a:xfrm>
          <a:off x="1064131" y="1710"/>
          <a:ext cx="1257304" cy="1257304"/>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0DCA0B2-776E-42BA-94B1-A620C8AF522F}">
      <dsp:nvSpPr>
        <dsp:cNvPr id="0" name=""/>
        <dsp:cNvSpPr/>
      </dsp:nvSpPr>
      <dsp:spPr>
        <a:xfrm rot="10800000">
          <a:off x="1767650" y="1634329"/>
          <a:ext cx="5472684" cy="1257304"/>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4436" tIns="160020" rIns="298704" bIns="160020" numCol="1" spcCol="1270" anchor="ctr" anchorCtr="0">
          <a:noAutofit/>
        </a:bodyPr>
        <a:lstStyle/>
        <a:p>
          <a:pPr lvl="0" algn="ctr" defTabSz="1866900">
            <a:lnSpc>
              <a:spcPct val="90000"/>
            </a:lnSpc>
            <a:spcBef>
              <a:spcPct val="0"/>
            </a:spcBef>
            <a:spcAft>
              <a:spcPct val="35000"/>
            </a:spcAft>
          </a:pPr>
          <a:r>
            <a:rPr lang="en-US" sz="4200" kern="1200" dirty="0" smtClean="0"/>
            <a:t>Think-Pair Share</a:t>
          </a:r>
          <a:endParaRPr lang="en-US" sz="4200" kern="1200" dirty="0"/>
        </a:p>
      </dsp:txBody>
      <dsp:txXfrm rot="10800000">
        <a:off x="1767650" y="1634329"/>
        <a:ext cx="5472684" cy="1257304"/>
      </dsp:txXfrm>
    </dsp:sp>
    <dsp:sp modelId="{81E87D32-20FA-4440-894E-A5F57476F0CF}">
      <dsp:nvSpPr>
        <dsp:cNvPr id="0" name=""/>
        <dsp:cNvSpPr/>
      </dsp:nvSpPr>
      <dsp:spPr>
        <a:xfrm>
          <a:off x="989265" y="1634329"/>
          <a:ext cx="1556769" cy="1257304"/>
        </a:xfrm>
        <a:prstGeom prst="ellipse">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4D163AF-0CC1-404D-8465-B5A66A15D697}">
      <dsp:nvSpPr>
        <dsp:cNvPr id="0" name=""/>
        <dsp:cNvSpPr/>
      </dsp:nvSpPr>
      <dsp:spPr>
        <a:xfrm rot="10800000">
          <a:off x="1692784" y="3266948"/>
          <a:ext cx="5472684" cy="1257304"/>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4436" tIns="160020" rIns="298704" bIns="160020" numCol="1" spcCol="1270" anchor="ctr" anchorCtr="0">
          <a:noAutofit/>
        </a:bodyPr>
        <a:lstStyle/>
        <a:p>
          <a:pPr lvl="0" algn="ctr" defTabSz="1866900">
            <a:lnSpc>
              <a:spcPct val="90000"/>
            </a:lnSpc>
            <a:spcBef>
              <a:spcPct val="0"/>
            </a:spcBef>
            <a:spcAft>
              <a:spcPct val="35000"/>
            </a:spcAft>
          </a:pPr>
          <a:r>
            <a:rPr lang="en-US" sz="4200" kern="1200" dirty="0" smtClean="0"/>
            <a:t>Hands-on activities</a:t>
          </a:r>
          <a:endParaRPr lang="en-US" sz="4200" kern="1200" dirty="0"/>
        </a:p>
      </dsp:txBody>
      <dsp:txXfrm rot="10800000">
        <a:off x="1692784" y="3266948"/>
        <a:ext cx="5472684" cy="1257304"/>
      </dsp:txXfrm>
    </dsp:sp>
    <dsp:sp modelId="{1A981719-DFD6-40E4-9B6F-1F5331D19155}">
      <dsp:nvSpPr>
        <dsp:cNvPr id="0" name=""/>
        <dsp:cNvSpPr/>
      </dsp:nvSpPr>
      <dsp:spPr>
        <a:xfrm>
          <a:off x="1064131" y="3266948"/>
          <a:ext cx="1257304" cy="1257304"/>
        </a:xfrm>
        <a:prstGeom prst="ellipse">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6.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7B86FCD0-FA85-4AB7-BE72-34B0F6C7172B}" type="datetimeFigureOut">
              <a:rPr lang="en-US"/>
              <a:pPr>
                <a:defRPr/>
              </a:pPr>
              <a:t>4/4/2011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F716FECB-2ACB-4444-B4B9-FB8B0F942F45}"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cs typeface="Arial" charset="0"/>
              </a:defRPr>
            </a:lvl1pPr>
          </a:lstStyle>
          <a:p>
            <a:pPr>
              <a:defRPr/>
            </a:pPr>
            <a:endParaRPr lang="en-US"/>
          </a:p>
        </p:txBody>
      </p:sp>
      <p:sp>
        <p:nvSpPr>
          <p:cNvPr id="3891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cs typeface="Arial" charset="0"/>
              </a:defRPr>
            </a:lvl1pPr>
          </a:lstStyle>
          <a:p>
            <a:pPr>
              <a:defRPr/>
            </a:pPr>
            <a:fld id="{90464ECB-3971-4A59-96C6-B484516217CA}" type="datetimeFigureOut">
              <a:rPr lang="en-US"/>
              <a:pPr>
                <a:defRPr/>
              </a:pPr>
              <a:t>4/4/2011</a:t>
            </a:fld>
            <a:endParaRPr lang="en-US"/>
          </a:p>
        </p:txBody>
      </p:sp>
      <p:sp>
        <p:nvSpPr>
          <p:cNvPr id="3277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891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891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cs typeface="Arial" charset="0"/>
              </a:defRPr>
            </a:lvl1pPr>
          </a:lstStyle>
          <a:p>
            <a:pPr>
              <a:defRPr/>
            </a:pPr>
            <a:endParaRPr lang="en-US"/>
          </a:p>
        </p:txBody>
      </p:sp>
      <p:sp>
        <p:nvSpPr>
          <p:cNvPr id="3891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cs typeface="Arial" charset="0"/>
              </a:defRPr>
            </a:lvl1pPr>
          </a:lstStyle>
          <a:p>
            <a:pPr>
              <a:defRPr/>
            </a:pPr>
            <a:fld id="{A243936F-EEBB-4FFE-852A-602D0B9A8104}"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53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1687BC2-975F-44BC-89A5-2F89EAC9DC35}" type="slidenum">
              <a:rPr lang="en-US" smtClean="0"/>
              <a:pPr fontAlgn="base">
                <a:spcBef>
                  <a:spcPct val="0"/>
                </a:spcBef>
                <a:spcAft>
                  <a:spcPct val="0"/>
                </a:spcAft>
                <a:defRPr/>
              </a:pPr>
              <a:t>2</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 Textbook </a:t>
            </a:r>
            <a:endParaRPr lang="en-US" dirty="0"/>
          </a:p>
        </p:txBody>
      </p:sp>
      <p:sp>
        <p:nvSpPr>
          <p:cNvPr id="4" name="Slide Number Placeholder 3"/>
          <p:cNvSpPr>
            <a:spLocks noGrp="1"/>
          </p:cNvSpPr>
          <p:nvPr>
            <p:ph type="sldNum" sz="quarter" idx="10"/>
          </p:nvPr>
        </p:nvSpPr>
        <p:spPr/>
        <p:txBody>
          <a:bodyPr/>
          <a:lstStyle/>
          <a:p>
            <a:pPr>
              <a:defRPr/>
            </a:pPr>
            <a:fld id="{A243936F-EEBB-4FFE-852A-602D0B9A8104}" type="slidenum">
              <a:rPr lang="en-US" smtClean="0"/>
              <a:pPr>
                <a:defRPr/>
              </a:pPr>
              <a:t>16</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E7E3222D-5EEF-4392-A33C-5F4B59C1011B}" type="slidenum">
              <a:rPr lang="en-US" smtClean="0"/>
              <a:pPr>
                <a:defRPr/>
              </a:pPr>
              <a:t>18</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054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1D4FD80-AA2C-44B8-B7A2-FDEBC8100943}" type="slidenum">
              <a:rPr lang="en-US" smtClean="0"/>
              <a:pPr fontAlgn="base">
                <a:spcBef>
                  <a:spcPct val="0"/>
                </a:spcBef>
                <a:spcAft>
                  <a:spcPct val="0"/>
                </a:spcAft>
                <a:defRPr/>
              </a:pPr>
              <a:t>19</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p:spPr>
      </p:sp>
      <p:sp>
        <p:nvSpPr>
          <p:cNvPr id="655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3B9EBA78-B915-43B0-914B-2C65735EA9FE}" type="slidenum">
              <a:rPr lang="en-US" smtClean="0"/>
              <a:pPr>
                <a:defRPr/>
              </a:pPr>
              <a:t>20</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8450F449-9493-4889-AEFC-A74B3F7E3E42}" type="slidenum">
              <a:rPr lang="en-US" smtClean="0"/>
              <a:pPr>
                <a:defRPr/>
              </a:pPr>
              <a:t>21</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A243936F-EEBB-4FFE-852A-602D0B9A8104}" type="slidenum">
              <a:rPr lang="en-US" smtClean="0"/>
              <a:pPr>
                <a:defRPr/>
              </a:pPr>
              <a:t>22</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A243936F-EEBB-4FFE-852A-602D0B9A8104}" type="slidenum">
              <a:rPr lang="en-US" smtClean="0"/>
              <a:pPr>
                <a:defRPr/>
              </a:pPr>
              <a:t>23</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E71B42F3-22E2-47A2-AC07-50324E45A862}" type="slidenum">
              <a:rPr lang="en-US"/>
              <a:pPr/>
              <a:t>26</a:t>
            </a:fld>
            <a:endParaRPr lang="en-US"/>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p:txBody>
          <a:bodyPr/>
          <a:lstStyle/>
          <a:p>
            <a:pPr>
              <a:defRPr/>
            </a:pPr>
            <a:fld id="{F12EC1A1-F732-4B47-B3AB-1881F44B788A}" type="slidenum">
              <a:rPr lang="en-US"/>
              <a:pPr>
                <a:defRPr/>
              </a:pPr>
              <a:t>27</a:t>
            </a:fld>
            <a:endParaRPr lang="en-US" dirty="0"/>
          </a:p>
        </p:txBody>
      </p:sp>
      <p:sp>
        <p:nvSpPr>
          <p:cNvPr id="94211"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94212"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endParaRPr lang="en-US" smtClean="0">
              <a:latin typeface="Arial"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p:txBody>
          <a:bodyPr/>
          <a:lstStyle/>
          <a:p>
            <a:pPr>
              <a:defRPr/>
            </a:pPr>
            <a:fld id="{200E3B97-B9E9-4784-9D85-7D86B1EF651E}" type="slidenum">
              <a:rPr lang="en-US"/>
              <a:pPr>
                <a:defRPr/>
              </a:pPr>
              <a:t>28</a:t>
            </a:fld>
            <a:endParaRPr lang="en-US" dirty="0"/>
          </a:p>
        </p:txBody>
      </p:sp>
      <p:sp>
        <p:nvSpPr>
          <p:cNvPr id="95235"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95236"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endParaRPr lang="en-US"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F5E627A9-1089-45BA-BFF1-D4B7FF638934}" type="slidenum">
              <a:rPr lang="en-US" smtClean="0"/>
              <a:pPr>
                <a:defRPr/>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p:txBody>
          <a:bodyPr/>
          <a:lstStyle/>
          <a:p>
            <a:pPr>
              <a:defRPr/>
            </a:pPr>
            <a:fld id="{9B2BA541-E45C-4E7C-BC4A-361D5887FA32}" type="slidenum">
              <a:rPr lang="en-US"/>
              <a:pPr>
                <a:defRPr/>
              </a:pPr>
              <a:t>29</a:t>
            </a:fld>
            <a:endParaRPr lang="en-US" dirty="0"/>
          </a:p>
        </p:txBody>
      </p:sp>
      <p:sp>
        <p:nvSpPr>
          <p:cNvPr id="93187"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93188"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endParaRPr lang="en-US" smtClean="0">
              <a:latin typeface="Arial"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Big picture</a:t>
            </a:r>
            <a:endParaRPr lang="en-US" dirty="0"/>
          </a:p>
        </p:txBody>
      </p:sp>
      <p:sp>
        <p:nvSpPr>
          <p:cNvPr id="4" name="Slide Number Placeholder 3"/>
          <p:cNvSpPr>
            <a:spLocks noGrp="1"/>
          </p:cNvSpPr>
          <p:nvPr>
            <p:ph type="sldNum" sz="quarter" idx="10"/>
          </p:nvPr>
        </p:nvSpPr>
        <p:spPr/>
        <p:txBody>
          <a:bodyPr/>
          <a:lstStyle/>
          <a:p>
            <a:pPr>
              <a:defRPr/>
            </a:pPr>
            <a:fld id="{A243936F-EEBB-4FFE-852A-602D0B9A8104}" type="slidenum">
              <a:rPr lang="en-US" smtClean="0"/>
              <a:pPr>
                <a:defRPr/>
              </a:pPr>
              <a:t>31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Distribute language function,</a:t>
            </a:r>
            <a:r>
              <a:rPr lang="en-US" baseline="0" dirty="0" smtClean="0"/>
              <a:t> list </a:t>
            </a:r>
            <a:r>
              <a:rPr lang="en-US" baseline="0" dirty="0" err="1" smtClean="0"/>
              <a:t>forme</a:t>
            </a:r>
            <a:endParaRPr lang="en-US" dirty="0"/>
          </a:p>
        </p:txBody>
      </p:sp>
      <p:sp>
        <p:nvSpPr>
          <p:cNvPr id="4" name="Slide Number Placeholder 3"/>
          <p:cNvSpPr>
            <a:spLocks noGrp="1"/>
          </p:cNvSpPr>
          <p:nvPr>
            <p:ph type="sldNum" sz="quarter" idx="10"/>
          </p:nvPr>
        </p:nvSpPr>
        <p:spPr/>
        <p:txBody>
          <a:bodyPr/>
          <a:lstStyle/>
          <a:p>
            <a:pPr>
              <a:defRPr/>
            </a:pPr>
            <a:fld id="{A243936F-EEBB-4FFE-852A-602D0B9A8104}" type="slidenum">
              <a:rPr lang="en-US" smtClean="0"/>
              <a:pPr>
                <a:defRPr/>
              </a:pPr>
              <a:t>33</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BD25ADAD-F4C7-4E1B-9480-6CAA14975798}" type="slidenum">
              <a:rPr lang="en-US" smtClean="0"/>
              <a:pPr>
                <a:defRPr/>
              </a:pPr>
              <a:t>35</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txBox="1">
            <a:spLocks noGrp="1" noChangeArrowheads="1"/>
          </p:cNvSpPr>
          <p:nvPr/>
        </p:nvSpPr>
        <p:spPr bwMode="auto">
          <a:xfrm>
            <a:off x="3884613" y="8685213"/>
            <a:ext cx="2971800" cy="457200"/>
          </a:xfrm>
          <a:prstGeom prst="rect">
            <a:avLst/>
          </a:prstGeom>
          <a:noFill/>
          <a:ln>
            <a:miter lim="800000"/>
            <a:headEnd/>
            <a:tailEnd/>
          </a:ln>
        </p:spPr>
        <p:txBody>
          <a:bodyPr anchor="b"/>
          <a:lstStyle/>
          <a:p>
            <a:pPr algn="r">
              <a:defRPr/>
            </a:pPr>
            <a:fld id="{4A3328D8-5D23-4D0E-9370-395AFF8A9B3E}" type="slidenum">
              <a:rPr lang="en-US" sz="1200">
                <a:latin typeface="+mn-lt"/>
                <a:cs typeface="+mn-cs"/>
              </a:rPr>
              <a:pPr algn="r">
                <a:defRPr/>
              </a:pPr>
              <a:t>36</a:t>
            </a:fld>
            <a:endParaRPr lang="en-US" sz="1200" dirty="0">
              <a:latin typeface="+mn-lt"/>
              <a:cs typeface="+mn-cs"/>
            </a:endParaRPr>
          </a:p>
        </p:txBody>
      </p:sp>
      <p:sp>
        <p:nvSpPr>
          <p:cNvPr id="6861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861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CAN DO DESCRIPTORS</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spect="1" noTextEdit="1"/>
          </p:cNvSpPr>
          <p:nvPr>
            <p:ph type="sldImg"/>
          </p:nvPr>
        </p:nvSpPr>
        <p:spPr bwMode="auto">
          <a:noFill/>
          <a:ln>
            <a:solidFill>
              <a:srgbClr val="000000"/>
            </a:solidFill>
            <a:miter lim="800000"/>
            <a:headEnd/>
            <a:tailEnd/>
          </a:ln>
        </p:spPr>
      </p:sp>
      <p:sp>
        <p:nvSpPr>
          <p:cNvPr id="69635"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C9ADCBEE-F8BB-4236-BE39-345B5762A7FD}" type="slidenum">
              <a:rPr lang="en-US" sz="1200"/>
              <a:pPr algn="r"/>
              <a:t>53</a:t>
            </a:fld>
            <a:endParaRPr lang="en-US" sz="1200"/>
          </a:p>
        </p:txBody>
      </p:sp>
      <p:sp>
        <p:nvSpPr>
          <p:cNvPr id="7" name="Rectangle 7"/>
          <p:cNvSpPr txBox="1">
            <a:spLocks noGrp="1" noChangeArrowheads="1"/>
          </p:cNvSpPr>
          <p:nvPr/>
        </p:nvSpPr>
        <p:spPr>
          <a:xfrm>
            <a:off x="3884613" y="8685213"/>
            <a:ext cx="2971800" cy="457200"/>
          </a:xfrm>
          <a:prstGeom prst="rect">
            <a:avLst/>
          </a:prstGeom>
          <a:noFill/>
        </p:spPr>
        <p:txBody>
          <a:bodyPr anchor="b"/>
          <a:lstStyle/>
          <a:p>
            <a:pPr algn="r" fontAlgn="auto">
              <a:spcBef>
                <a:spcPts val="0"/>
              </a:spcBef>
              <a:spcAft>
                <a:spcPts val="0"/>
              </a:spcAft>
              <a:defRPr/>
            </a:pPr>
            <a:fld id="{6A358BB6-61ED-4335-BB23-D884404F5527}" type="slidenum">
              <a:rPr lang="en-US" sz="1200">
                <a:latin typeface="+mn-lt"/>
                <a:cs typeface="+mn-cs"/>
              </a:rPr>
              <a:pPr algn="r" fontAlgn="auto">
                <a:spcBef>
                  <a:spcPts val="0"/>
                </a:spcBef>
                <a:spcAft>
                  <a:spcPts val="0"/>
                </a:spcAft>
                <a:defRPr/>
              </a:pPr>
              <a:t>53</a:t>
            </a:fld>
            <a:endParaRPr lang="en-US" sz="1200" dirty="0">
              <a:latin typeface="+mn-lt"/>
              <a:cs typeface="+mn-cs"/>
            </a:endParaRPr>
          </a:p>
        </p:txBody>
      </p:sp>
      <p:sp>
        <p:nvSpPr>
          <p:cNvPr id="91140"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91141" name="Rectangle 3"/>
          <p:cNvSpPr>
            <a:spLocks noGrp="1" noChangeArrowheads="1"/>
          </p:cNvSpPr>
          <p:nvPr>
            <p:ph type="body" idx="1"/>
          </p:nvPr>
        </p:nvSpPr>
        <p:spPr bwMode="auto">
          <a:xfrm>
            <a:off x="914400" y="4343400"/>
            <a:ext cx="5029200" cy="4114800"/>
          </a:xfrm>
          <a:solidFill>
            <a:srgbClr val="FFFFFF"/>
          </a:solidFill>
          <a:ln>
            <a:solidFill>
              <a:srgbClr val="000000"/>
            </a:solidFill>
            <a:miter lim="800000"/>
            <a:headEnd/>
            <a:tailEnd/>
          </a:ln>
        </p:spPr>
        <p:txBody>
          <a:bodyPr wrap="square" lIns="91435" tIns="45718" rIns="91435" bIns="45718" numCol="1" anchor="t" anchorCtr="0" compatLnSpc="1">
            <a:prstTxWarp prst="textNoShape">
              <a:avLst/>
            </a:prstTxWarp>
          </a:bodyPr>
          <a:lstStyle/>
          <a:p>
            <a:pPr eaLnBrk="1" hangingPunct="1"/>
            <a:r>
              <a:rPr lang="en-US" smtClean="0"/>
              <a:t>This is a suggested list of questions to ask oneself when selecting vocabulary. Invite participants to look again at the previous passage to discuss their rationale. </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D46127D1-8E8A-4A0A-B22F-B874C33FF4CA}" type="slidenum">
              <a:rPr lang="en-US" smtClean="0"/>
              <a:pPr>
                <a:defRPr/>
              </a:pPr>
              <a:t>54</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96C37763-6CFC-4E5D-9164-5BFE16FF5856}" type="slidenum">
              <a:rPr lang="en-US" smtClean="0"/>
              <a:pPr>
                <a:defRPr/>
              </a:pPr>
              <a:t>56</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p:spPr>
      </p:sp>
      <p:sp>
        <p:nvSpPr>
          <p:cNvPr id="1024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02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A0EA123-7FC1-4A4B-B222-16E1E080F2BE}" type="slidenum">
              <a:rPr lang="en-US"/>
              <a:pPr fontAlgn="base">
                <a:spcBef>
                  <a:spcPct val="0"/>
                </a:spcBef>
                <a:spcAft>
                  <a:spcPct val="0"/>
                </a:spcAft>
              </a:pPr>
              <a:t>64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63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CD7525C-D966-4A8C-9629-FB40AB0F8804}" type="slidenum">
              <a:rPr lang="en-US" smtClean="0"/>
              <a:pPr fontAlgn="base">
                <a:spcBef>
                  <a:spcPct val="0"/>
                </a:spcBef>
                <a:spcAft>
                  <a:spcPct val="0"/>
                </a:spcAft>
                <a:defRPr/>
              </a:pPr>
              <a:t>5</a:t>
            </a:fld>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FF0D426-5617-4DE1-AB75-9008307905D8}" type="slidenum">
              <a:rPr lang="en-US"/>
              <a:pPr fontAlgn="base">
                <a:spcBef>
                  <a:spcPct val="0"/>
                </a:spcBef>
                <a:spcAft>
                  <a:spcPct val="0"/>
                </a:spcAft>
              </a:pPr>
              <a:t>65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753FB7C3-91D3-438B-ABC7-FD10D2E8D76D}" type="slidenum">
              <a:rPr lang="en-US" smtClean="0"/>
              <a:pPr>
                <a:defRPr/>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C844E147-B967-4203-9F1E-5062006B6750}" type="slidenum">
              <a:rPr lang="en-US" smtClean="0"/>
              <a:pPr>
                <a:defRPr/>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2D24B354-90F1-4B26-AC76-9B2C12645C71}" type="slidenum">
              <a:rPr lang="en-US" smtClean="0"/>
              <a:pPr>
                <a:defRPr/>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9FB2D094-5787-451E-8928-E4E353251233}" type="slidenum">
              <a:rPr lang="en-US" smtClean="0"/>
              <a:pPr>
                <a:defRPr/>
              </a:pPr>
              <a:t>10</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5FD70243-6FFA-4E76-903D-096DAB47CDEB}" type="slidenum">
              <a:rPr lang="en-US" smtClean="0"/>
              <a:pPr>
                <a:defRPr/>
              </a:pPr>
              <a:t>11</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C1A3D419-7A59-43ED-8786-C830A26EA998}" type="slidenum">
              <a:rPr lang="en-US" smtClean="0"/>
              <a:pPr>
                <a:defRPr/>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Slide Number Placeholder 5"/>
          <p:cNvSpPr>
            <a:spLocks noGrp="1"/>
          </p:cNvSpPr>
          <p:nvPr>
            <p:ph type="sldNum" sz="quarter" idx="10"/>
          </p:nvPr>
        </p:nvSpPr>
        <p:spPr/>
        <p:txBody>
          <a:bodyPr/>
          <a:lstStyle>
            <a:lvl1pPr>
              <a:defRPr/>
            </a:lvl1pPr>
          </a:lstStyle>
          <a:p>
            <a:pPr>
              <a:defRPr/>
            </a:pPr>
            <a:r>
              <a:rPr lang="en-US"/>
              <a:t>Presentation Name / </a:t>
            </a:r>
            <a:fld id="{00FBD411-F427-487F-93B7-6160451C630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a:defRPr/>
            </a:pPr>
            <a:r>
              <a:rPr lang="en-US"/>
              <a:t>Presentation Name / </a:t>
            </a:r>
            <a:fld id="{D8312C02-9568-4336-BED1-494737A27BBC}"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10150" y="685800"/>
            <a:ext cx="1466850" cy="2743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685800"/>
            <a:ext cx="4248150" cy="2743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a:defRPr/>
            </a:pPr>
            <a:r>
              <a:rPr lang="en-US"/>
              <a:t>Presentation Name / </a:t>
            </a:r>
            <a:fld id="{F250FE8D-7EC7-4428-9CC7-372424B08115}"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a:defRPr/>
            </a:pPr>
            <a:r>
              <a:rPr lang="en-US"/>
              <a:t>Presentation Name / </a:t>
            </a:r>
            <a:fld id="{6082B779-D558-4B6B-B755-0344C5983DCC}"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447800"/>
            <a:ext cx="2057400" cy="46783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47800"/>
            <a:ext cx="6019800" cy="46783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229600" cy="1143000"/>
          </a:xfr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a:defRPr/>
            </a:pPr>
            <a:r>
              <a:rPr lang="en-US"/>
              <a:t>Presentation Name / </a:t>
            </a:r>
            <a:fld id="{B9E750B8-3D9E-4E3D-B3D6-22CCECB5850A}" type="slidenum">
              <a:rPr lang="en-US"/>
              <a:pPr>
                <a:defRPr/>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lvl1pPr>
              <a:defRPr>
                <a:latin typeface="Arial" charset="0"/>
                <a:cs typeface="Arial" charset="0"/>
              </a:defRPr>
            </a:lvl1pPr>
          </a:lstStyle>
          <a:p>
            <a:pPr>
              <a:defRPr/>
            </a:pPr>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lvl1pPr>
              <a:defRPr>
                <a:latin typeface="Arial" charset="0"/>
                <a:cs typeface="Arial" charset="0"/>
              </a:defRPr>
            </a:lvl1pPr>
          </a:lstStyle>
          <a:p>
            <a:pPr>
              <a:defRPr/>
            </a:pPr>
            <a:r>
              <a:rPr lang="en-US" smtClean="0"/>
              <a:t>NJ ESL Curriculum Development</a:t>
            </a:r>
            <a:endParaRPr lang="en-US"/>
          </a:p>
        </p:txBody>
      </p:sp>
      <p:sp>
        <p:nvSpPr>
          <p:cNvPr id="4" name="Slide Number Placeholder 3"/>
          <p:cNvSpPr>
            <a:spLocks noGrp="1"/>
          </p:cNvSpPr>
          <p:nvPr>
            <p:ph type="sldNum" sz="quarter" idx="12"/>
          </p:nvPr>
        </p:nvSpPr>
        <p:spPr/>
        <p:txBody>
          <a:bodyPr/>
          <a:lstStyle>
            <a:lvl1pPr>
              <a:defRPr/>
            </a:lvl1pPr>
          </a:lstStyle>
          <a:p>
            <a:pPr>
              <a:defRPr/>
            </a:pPr>
            <a:fld id="{F94D51AC-6ACF-403D-B282-28A0C8FB8EBC}" type="slidenum">
              <a:rPr lang="en-US"/>
              <a:pPr>
                <a:defRPr/>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n-US"/>
          </a:p>
        </p:txBody>
      </p:sp>
      <p:sp>
        <p:nvSpPr>
          <p:cNvPr id="8"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r>
              <a:rPr lang="en-US" smtClean="0"/>
              <a:t>NJ ESL Curriculum Development</a:t>
            </a:r>
            <a:endParaRPr lang="en-US"/>
          </a:p>
        </p:txBody>
      </p:sp>
      <p:sp>
        <p:nvSpPr>
          <p:cNvPr id="9" name="Slide Number Placeholder 5"/>
          <p:cNvSpPr>
            <a:spLocks noGrp="1"/>
          </p:cNvSpPr>
          <p:nvPr>
            <p:ph type="sldNum" sz="quarter" idx="12"/>
          </p:nvPr>
        </p:nvSpPr>
        <p:spPr/>
        <p:txBody>
          <a:bodyPr/>
          <a:lstStyle>
            <a:lvl1pPr>
              <a:defRPr/>
            </a:lvl1pPr>
          </a:lstStyle>
          <a:p>
            <a:pPr>
              <a:defRPr/>
            </a:pPr>
            <a:fld id="{E389069A-0097-41B4-BE13-91F9B062FE82}" type="slidenum">
              <a:rPr lang="en-US"/>
              <a:pPr>
                <a:defRPr/>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rtlCol="0">
            <a:normAutofit/>
          </a:bodyPr>
          <a:lstStyle/>
          <a:p>
            <a:pPr lvl="0"/>
            <a:endParaRPr lang="en-US" noProof="0" smtClean="0"/>
          </a:p>
        </p:txBody>
      </p:sp>
      <p:sp>
        <p:nvSpPr>
          <p:cNvPr id="4" name="Rectangle 4"/>
          <p:cNvSpPr>
            <a:spLocks noGrp="1" noChangeArrowheads="1"/>
          </p:cNvSpPr>
          <p:nvPr>
            <p:ph type="dt" sz="half" idx="10"/>
          </p:nvPr>
        </p:nvSpPr>
        <p:spPr>
          <a:xfrm>
            <a:off x="457200" y="6356350"/>
            <a:ext cx="2133600" cy="365125"/>
          </a:xfrm>
          <a:prstGeom prst="rect">
            <a:avLst/>
          </a:prstGeom>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E9F34EED-BBAF-4ED1-BB7E-546900D9AB0F}" type="slidenum">
              <a:rPr lang="en-US"/>
              <a:pPr>
                <a:defRPr/>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Slide Number Placeholder 5"/>
          <p:cNvSpPr>
            <a:spLocks noGrp="1"/>
          </p:cNvSpPr>
          <p:nvPr>
            <p:ph type="sldNum" sz="quarter" idx="10"/>
          </p:nvPr>
        </p:nvSpPr>
        <p:spPr/>
        <p:txBody>
          <a:bodyPr/>
          <a:lstStyle>
            <a:lvl1pPr>
              <a:defRPr/>
            </a:lvl1pPr>
          </a:lstStyle>
          <a:p>
            <a:pPr>
              <a:defRPr/>
            </a:pPr>
            <a:r>
              <a:rPr lang="en-US"/>
              <a:t>Presentation Name / </a:t>
            </a:r>
            <a:fld id="{8305A776-5ABA-4B65-B76A-77ED7758CCCF}" type="slidenum">
              <a:rPr lang="en-US"/>
              <a:pPr>
                <a:defRPr/>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a:defRPr/>
            </a:pPr>
            <a:r>
              <a:rPr lang="en-US"/>
              <a:t>Presentation Name / </a:t>
            </a:r>
            <a:fld id="{F7644BDA-4037-4F19-8330-45318E112C70}" type="slidenum">
              <a:rPr lang="en-US"/>
              <a:pPr>
                <a:defRPr/>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5"/>
          <p:cNvSpPr>
            <a:spLocks noGrp="1"/>
          </p:cNvSpPr>
          <p:nvPr>
            <p:ph type="sldNum" sz="quarter" idx="10"/>
          </p:nvPr>
        </p:nvSpPr>
        <p:spPr/>
        <p:txBody>
          <a:bodyPr/>
          <a:lstStyle>
            <a:lvl1pPr>
              <a:defRPr/>
            </a:lvl1pPr>
          </a:lstStyle>
          <a:p>
            <a:pPr>
              <a:defRPr/>
            </a:pPr>
            <a:r>
              <a:rPr lang="en-US"/>
              <a:t>Presentation Name / </a:t>
            </a:r>
            <a:fld id="{6A7B2767-6EBC-4ADB-858C-2085B92A1E6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5"/>
          <p:cNvSpPr>
            <a:spLocks noGrp="1"/>
          </p:cNvSpPr>
          <p:nvPr>
            <p:ph type="sldNum" sz="quarter" idx="10"/>
          </p:nvPr>
        </p:nvSpPr>
        <p:spPr/>
        <p:txBody>
          <a:bodyPr/>
          <a:lstStyle>
            <a:lvl1pPr>
              <a:defRPr/>
            </a:lvl1pPr>
          </a:lstStyle>
          <a:p>
            <a:pPr>
              <a:defRPr/>
            </a:pPr>
            <a:r>
              <a:rPr lang="en-US"/>
              <a:t>Presentation Name / </a:t>
            </a:r>
            <a:fld id="{CE67FC35-DD78-40F3-8F18-1EC8D2FC8F03}" type="slidenum">
              <a:rPr lang="en-US"/>
              <a:pPr>
                <a:defRPr/>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5"/>
          <p:cNvSpPr>
            <a:spLocks noGrp="1"/>
          </p:cNvSpPr>
          <p:nvPr>
            <p:ph type="sldNum" sz="quarter" idx="10"/>
          </p:nvPr>
        </p:nvSpPr>
        <p:spPr/>
        <p:txBody>
          <a:bodyPr/>
          <a:lstStyle>
            <a:lvl1pPr>
              <a:defRPr/>
            </a:lvl1pPr>
          </a:lstStyle>
          <a:p>
            <a:pPr>
              <a:defRPr/>
            </a:pPr>
            <a:r>
              <a:rPr lang="en-US"/>
              <a:t>Presentation Name / </a:t>
            </a:r>
            <a:fld id="{6DF3E71A-6437-4796-88EC-D43C18C5658E}" type="slidenum">
              <a:rPr lang="en-US"/>
              <a:pPr>
                <a:defRPr/>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5"/>
          <p:cNvSpPr>
            <a:spLocks noGrp="1"/>
          </p:cNvSpPr>
          <p:nvPr>
            <p:ph type="sldNum" sz="quarter" idx="10"/>
          </p:nvPr>
        </p:nvSpPr>
        <p:spPr/>
        <p:txBody>
          <a:bodyPr/>
          <a:lstStyle>
            <a:lvl1pPr>
              <a:defRPr/>
            </a:lvl1pPr>
          </a:lstStyle>
          <a:p>
            <a:pPr>
              <a:defRPr/>
            </a:pPr>
            <a:r>
              <a:rPr lang="en-US"/>
              <a:t>Presentation Name / </a:t>
            </a:r>
            <a:fld id="{A2C5386D-A8E9-48DC-9DE1-0E8043A405DD}" type="slidenum">
              <a:rPr lang="en-US"/>
              <a:pPr>
                <a:defRPr/>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5"/>
          <p:cNvSpPr>
            <a:spLocks noGrp="1"/>
          </p:cNvSpPr>
          <p:nvPr>
            <p:ph type="sldNum" sz="quarter" idx="10"/>
          </p:nvPr>
        </p:nvSpPr>
        <p:spPr/>
        <p:txBody>
          <a:bodyPr/>
          <a:lstStyle>
            <a:lvl1pPr>
              <a:defRPr/>
            </a:lvl1pPr>
          </a:lstStyle>
          <a:p>
            <a:pPr>
              <a:defRPr/>
            </a:pPr>
            <a:r>
              <a:rPr lang="en-US"/>
              <a:t>Presentation Name / </a:t>
            </a:r>
            <a:fld id="{4AF78530-5611-4161-A54B-6F14CCE5D623}" type="slidenum">
              <a:rPr lang="en-US"/>
              <a:pPr>
                <a:defRPr/>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pPr>
              <a:defRPr/>
            </a:pPr>
            <a:r>
              <a:rPr lang="en-US"/>
              <a:t>Presentation Name / </a:t>
            </a:r>
            <a:fld id="{F2559CA1-8DF8-47DA-8812-0CD9E2C1A4CE}" type="slidenum">
              <a:rPr lang="en-US"/>
              <a:pPr>
                <a:defRPr/>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r>
              <a:rPr lang="en-US"/>
              <a:t>Presentation Name / </a:t>
            </a:r>
            <a:fld id="{374AED20-343D-4A88-B21B-93A2A7FE7685}" type="slidenum">
              <a:rPr lang="en-US"/>
              <a:pPr>
                <a:defRPr/>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r>
              <a:rPr lang="en-US"/>
              <a:t>Presentation Name / </a:t>
            </a:r>
            <a:fld id="{E67A1547-2CE5-4373-B98D-DB4205590698}" type="slidenum">
              <a:rPr lang="en-US"/>
              <a:pPr>
                <a:defRPr/>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a:defRPr/>
            </a:pPr>
            <a:r>
              <a:rPr lang="en-US"/>
              <a:t>Presentation Name / </a:t>
            </a:r>
            <a:fld id="{1BB36980-1267-4691-8A1E-9FF8ED558910}" type="slidenum">
              <a:rPr lang="en-US"/>
              <a:pPr>
                <a:defRPr/>
              </a:pPr>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152400"/>
            <a:ext cx="2076450" cy="5973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152400"/>
            <a:ext cx="6076950" cy="5973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a:defRPr/>
            </a:pPr>
            <a:r>
              <a:rPr lang="en-US"/>
              <a:t>Presentation Name / </a:t>
            </a:r>
            <a:fld id="{96E522ED-03F2-46C1-80F7-894C31CBC43E}" type="slidenum">
              <a:rPr lang="en-US"/>
              <a:pPr>
                <a:defRPr/>
              </a:pPr>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Slide Number Placeholder 5"/>
          <p:cNvSpPr>
            <a:spLocks noGrp="1"/>
          </p:cNvSpPr>
          <p:nvPr>
            <p:ph type="sldNum" sz="quarter" idx="10"/>
          </p:nvPr>
        </p:nvSpPr>
        <p:spPr/>
        <p:txBody>
          <a:bodyPr/>
          <a:lstStyle>
            <a:lvl1pPr>
              <a:defRPr/>
            </a:lvl1pPr>
          </a:lstStyle>
          <a:p>
            <a:pPr>
              <a:defRPr/>
            </a:pPr>
            <a:r>
              <a:rPr lang="en-US"/>
              <a:t>Presentation Name / </a:t>
            </a:r>
            <a:fld id="{10685724-E8CF-42B8-895C-2B322528DFF2}" type="slidenum">
              <a:rPr lang="en-US"/>
              <a:pPr>
                <a:defRPr/>
              </a:pPr>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a:defRPr/>
            </a:pPr>
            <a:r>
              <a:rPr lang="en-US"/>
              <a:t>Presentation Name / </a:t>
            </a:r>
            <a:fld id="{6EACC413-E046-4313-B4D7-6F97BDFBED80}"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2209800"/>
            <a:ext cx="2286000" cy="121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048000" y="2209800"/>
            <a:ext cx="2286000" cy="121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5"/>
          <p:cNvSpPr>
            <a:spLocks noGrp="1"/>
          </p:cNvSpPr>
          <p:nvPr>
            <p:ph type="sldNum" sz="quarter" idx="10"/>
          </p:nvPr>
        </p:nvSpPr>
        <p:spPr/>
        <p:txBody>
          <a:bodyPr/>
          <a:lstStyle>
            <a:lvl1pPr>
              <a:defRPr/>
            </a:lvl1pPr>
          </a:lstStyle>
          <a:p>
            <a:pPr>
              <a:defRPr/>
            </a:pPr>
            <a:r>
              <a:rPr lang="en-US"/>
              <a:t>Presentation Name / </a:t>
            </a:r>
            <a:fld id="{9701260D-556F-4497-8BBB-C4D7F3B12126}" type="slidenum">
              <a:rPr lang="en-US"/>
              <a:pPr>
                <a:defRPr/>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5"/>
          <p:cNvSpPr>
            <a:spLocks noGrp="1"/>
          </p:cNvSpPr>
          <p:nvPr>
            <p:ph type="sldNum" sz="quarter" idx="10"/>
          </p:nvPr>
        </p:nvSpPr>
        <p:spPr/>
        <p:txBody>
          <a:bodyPr/>
          <a:lstStyle>
            <a:lvl1pPr>
              <a:defRPr/>
            </a:lvl1pPr>
          </a:lstStyle>
          <a:p>
            <a:pPr>
              <a:defRPr/>
            </a:pPr>
            <a:r>
              <a:rPr lang="en-US"/>
              <a:t>Presentation Name / </a:t>
            </a:r>
            <a:fld id="{718C8F66-C782-41F6-8CCA-E1DF01D2445E}" type="slidenum">
              <a:rPr lang="en-US"/>
              <a:pPr>
                <a:defRPr/>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19200"/>
            <a:ext cx="4038600" cy="4906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19200"/>
            <a:ext cx="4038600" cy="4906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5"/>
          <p:cNvSpPr>
            <a:spLocks noGrp="1"/>
          </p:cNvSpPr>
          <p:nvPr>
            <p:ph type="sldNum" sz="quarter" idx="10"/>
          </p:nvPr>
        </p:nvSpPr>
        <p:spPr/>
        <p:txBody>
          <a:bodyPr/>
          <a:lstStyle>
            <a:lvl1pPr>
              <a:defRPr/>
            </a:lvl1pPr>
          </a:lstStyle>
          <a:p>
            <a:pPr>
              <a:defRPr/>
            </a:pPr>
            <a:r>
              <a:rPr lang="en-US"/>
              <a:t>Presentation Name / </a:t>
            </a:r>
            <a:fld id="{1133123A-09BD-48E1-A8DC-381811FA3517}" type="slidenum">
              <a:rPr lang="en-US"/>
              <a:pPr>
                <a:defRPr/>
              </a:pPr>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5"/>
          <p:cNvSpPr>
            <a:spLocks noGrp="1"/>
          </p:cNvSpPr>
          <p:nvPr>
            <p:ph type="sldNum" sz="quarter" idx="10"/>
          </p:nvPr>
        </p:nvSpPr>
        <p:spPr/>
        <p:txBody>
          <a:bodyPr/>
          <a:lstStyle>
            <a:lvl1pPr>
              <a:defRPr/>
            </a:lvl1pPr>
          </a:lstStyle>
          <a:p>
            <a:pPr>
              <a:defRPr/>
            </a:pPr>
            <a:r>
              <a:rPr lang="en-US"/>
              <a:t>Presentation Name / </a:t>
            </a:r>
            <a:fld id="{8044F46F-D653-42A4-95EC-232538EF5EA0}" type="slidenum">
              <a:rPr lang="en-US"/>
              <a:pPr>
                <a:defRPr/>
              </a:pPr>
              <a:t>‹#›</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5"/>
          <p:cNvSpPr>
            <a:spLocks noGrp="1"/>
          </p:cNvSpPr>
          <p:nvPr>
            <p:ph type="sldNum" sz="quarter" idx="10"/>
          </p:nvPr>
        </p:nvSpPr>
        <p:spPr/>
        <p:txBody>
          <a:bodyPr/>
          <a:lstStyle>
            <a:lvl1pPr>
              <a:defRPr/>
            </a:lvl1pPr>
          </a:lstStyle>
          <a:p>
            <a:pPr>
              <a:defRPr/>
            </a:pPr>
            <a:r>
              <a:rPr lang="en-US"/>
              <a:t>Presentation Name / </a:t>
            </a:r>
            <a:fld id="{6E3802AA-927C-422B-B021-346E7E9AA994}" type="slidenum">
              <a:rPr lang="en-US"/>
              <a:pPr>
                <a:defRPr/>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pPr>
              <a:defRPr/>
            </a:pPr>
            <a:r>
              <a:rPr lang="en-US"/>
              <a:t>Presentation Name / </a:t>
            </a:r>
            <a:fld id="{8BA056C3-4AEE-4CAE-BFE9-33363499E9A1}" type="slidenum">
              <a:rPr lang="en-US"/>
              <a:pPr>
                <a:defRPr/>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r>
              <a:rPr lang="en-US"/>
              <a:t>Presentation Name / </a:t>
            </a:r>
            <a:fld id="{909A72B1-0040-4126-9E91-9DA749565B4A}" type="slidenum">
              <a:rPr lang="en-US"/>
              <a:pPr>
                <a:defRPr/>
              </a:pPr>
              <a:t>‹#›</a:t>
            </a:fld>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r>
              <a:rPr lang="en-US"/>
              <a:t>Presentation Name / </a:t>
            </a:r>
            <a:fld id="{84768F56-D40F-44FA-9054-C5BC77814124}" type="slidenum">
              <a:rPr lang="en-US"/>
              <a:pPr>
                <a:defRPr/>
              </a:pPr>
              <a:t>‹#›</a:t>
            </a:fld>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a:defRPr/>
            </a:pPr>
            <a:r>
              <a:rPr lang="en-US"/>
              <a:t>Presentation Name / </a:t>
            </a:r>
            <a:fld id="{2ED35E3D-68FC-4135-BAFF-D2D0DA9BD55F}" type="slidenum">
              <a:rPr lang="en-US"/>
              <a:pPr>
                <a:defRPr/>
              </a:pPr>
              <a:t>‹#›</a:t>
            </a:fld>
            <a:endParaRPr 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76200"/>
            <a:ext cx="2076450" cy="62023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76200"/>
            <a:ext cx="6076950" cy="6202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a:defRPr/>
            </a:pPr>
            <a:r>
              <a:rPr lang="en-US"/>
              <a:t>Presentation Name / </a:t>
            </a:r>
            <a:fld id="{2A6532C5-DC9A-4215-BD0F-E442FC855911}"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5"/>
          <p:cNvSpPr>
            <a:spLocks noGrp="1"/>
          </p:cNvSpPr>
          <p:nvPr>
            <p:ph type="sldNum" sz="quarter" idx="10"/>
          </p:nvPr>
        </p:nvSpPr>
        <p:spPr/>
        <p:txBody>
          <a:bodyPr/>
          <a:lstStyle>
            <a:lvl1pPr>
              <a:defRPr/>
            </a:lvl1pPr>
          </a:lstStyle>
          <a:p>
            <a:pPr>
              <a:defRPr/>
            </a:pPr>
            <a:r>
              <a:rPr lang="en-US"/>
              <a:t>Presentation Name / </a:t>
            </a:r>
            <a:fld id="{6D7D6E56-F597-4A47-BE76-AFECA9FE1CF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5"/>
          <p:cNvSpPr>
            <a:spLocks noGrp="1"/>
          </p:cNvSpPr>
          <p:nvPr>
            <p:ph type="sldNum" sz="quarter" idx="10"/>
          </p:nvPr>
        </p:nvSpPr>
        <p:spPr/>
        <p:txBody>
          <a:bodyPr/>
          <a:lstStyle>
            <a:lvl1pPr>
              <a:defRPr/>
            </a:lvl1pPr>
          </a:lstStyle>
          <a:p>
            <a:pPr>
              <a:defRPr/>
            </a:pPr>
            <a:r>
              <a:rPr lang="en-US"/>
              <a:t>Presentation Name / </a:t>
            </a:r>
            <a:fld id="{54E615D6-4B31-4090-863D-08A8BF92D9CA}"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pPr>
              <a:defRPr/>
            </a:pPr>
            <a:r>
              <a:rPr lang="en-US"/>
              <a:t>Presentation Name / </a:t>
            </a:r>
            <a:fld id="{2DB65B42-0946-46E4-9EAA-50E81364CD5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r>
              <a:rPr lang="en-US"/>
              <a:t>Presentation Name / </a:t>
            </a:r>
            <a:fld id="{D911CD5C-FCEA-4556-830D-1AF738F0F01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r>
              <a:rPr lang="en-US"/>
              <a:t>Presentation Name / </a:t>
            </a:r>
            <a:fld id="{E05ECF2A-D972-4442-BDDF-7116DDF7DD9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5.xml"/><Relationship Id="rId7" Type="http://schemas.openxmlformats.org/officeDocument/2006/relationships/image" Target="../media/image4.png"/><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image" Target="../media/image3.jpeg"/><Relationship Id="rId5" Type="http://schemas.openxmlformats.org/officeDocument/2006/relationships/theme" Target="../theme/theme3.xml"/><Relationship Id="rId4"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image" Target="../media/image5.jpeg"/><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theme" Target="../theme/theme4.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5" Type="http://schemas.openxmlformats.org/officeDocument/2006/relationships/image" Target="../media/image6.png"/><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image" Target="../media/image4.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image" Target="../media/image7.jpeg"/><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theme" Target="../theme/theme5.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10"/>
          <p:cNvSpPr>
            <a:spLocks noGrp="1" noChangeArrowheads="1"/>
          </p:cNvSpPr>
          <p:nvPr>
            <p:ph type="body" idx="1"/>
          </p:nvPr>
        </p:nvSpPr>
        <p:spPr bwMode="auto">
          <a:xfrm>
            <a:off x="609600" y="2209800"/>
            <a:ext cx="6781800" cy="1219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Presenter: Name</a:t>
            </a:r>
          </a:p>
          <a:p>
            <a:pPr lvl="0"/>
            <a:r>
              <a:rPr lang="en-US" smtClean="0"/>
              <a:t>WIDA Certified Consultant</a:t>
            </a:r>
          </a:p>
          <a:p>
            <a:pPr lvl="1"/>
            <a:r>
              <a:rPr lang="en-US" smtClean="0"/>
              <a:t>ACCESS for ELLs®, W-APT™, and ELP Standards Trainer</a:t>
            </a:r>
          </a:p>
          <a:p>
            <a:pPr lvl="0"/>
            <a:r>
              <a:rPr lang="en-US" smtClean="0"/>
              <a:t>December 00,2010</a:t>
            </a:r>
          </a:p>
        </p:txBody>
      </p:sp>
      <p:sp>
        <p:nvSpPr>
          <p:cNvPr id="1027" name="Title Placeholder 1"/>
          <p:cNvSpPr>
            <a:spLocks noGrp="1"/>
          </p:cNvSpPr>
          <p:nvPr>
            <p:ph type="title"/>
          </p:nvPr>
        </p:nvSpPr>
        <p:spPr bwMode="auto">
          <a:xfrm>
            <a:off x="609600" y="685800"/>
            <a:ext cx="5867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 name="Slide Number Placeholder 5"/>
          <p:cNvSpPr>
            <a:spLocks noGrp="1"/>
          </p:cNvSpPr>
          <p:nvPr>
            <p:ph type="sldNum" sz="quarter" idx="4"/>
          </p:nvPr>
        </p:nvSpPr>
        <p:spPr>
          <a:xfrm>
            <a:off x="6781800" y="6356350"/>
            <a:ext cx="1905000" cy="365125"/>
          </a:xfrm>
          <a:prstGeom prst="rect">
            <a:avLst/>
          </a:prstGeom>
        </p:spPr>
        <p:txBody>
          <a:bodyPr vert="horz" wrap="square" lIns="91440" tIns="45720" rIns="91440" bIns="45720" numCol="1" anchor="ctr" anchorCtr="0" compatLnSpc="1">
            <a:prstTxWarp prst="textNoShape">
              <a:avLst/>
            </a:prstTxWarp>
          </a:bodyPr>
          <a:lstStyle>
            <a:lvl1pPr algn="r">
              <a:defRPr sz="1100">
                <a:solidFill>
                  <a:srgbClr val="595959"/>
                </a:solidFill>
                <a:latin typeface="Arial" charset="0"/>
                <a:cs typeface="Arial" charset="0"/>
              </a:defRPr>
            </a:lvl1pPr>
          </a:lstStyle>
          <a:p>
            <a:pPr>
              <a:defRPr/>
            </a:pPr>
            <a:r>
              <a:rPr lang="en-US"/>
              <a:t>Presentation Name / </a:t>
            </a:r>
            <a:fld id="{7CE298C6-78FA-459B-A9E1-D163587C1DF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76"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 id="2147483785" r:id="rId10"/>
    <p:sldLayoutId id="2147483786" r:id="rId11"/>
  </p:sldLayoutIdLst>
  <p:hf hdr="0" dt="0"/>
  <p:txStyles>
    <p:titleStyle>
      <a:lvl1pPr algn="l" rtl="0" eaLnBrk="0" fontAlgn="base" hangingPunct="0">
        <a:spcBef>
          <a:spcPct val="0"/>
        </a:spcBef>
        <a:spcAft>
          <a:spcPct val="0"/>
        </a:spcAft>
        <a:defRPr sz="4400" b="1">
          <a:solidFill>
            <a:srgbClr val="0055AA"/>
          </a:solidFill>
          <a:latin typeface="+mj-lt"/>
          <a:ea typeface="+mj-ea"/>
          <a:cs typeface="+mj-cs"/>
        </a:defRPr>
      </a:lvl1pPr>
      <a:lvl2pPr algn="l" rtl="0" eaLnBrk="0" fontAlgn="base" hangingPunct="0">
        <a:spcBef>
          <a:spcPct val="0"/>
        </a:spcBef>
        <a:spcAft>
          <a:spcPct val="0"/>
        </a:spcAft>
        <a:defRPr sz="4400" b="1">
          <a:solidFill>
            <a:srgbClr val="0055AA"/>
          </a:solidFill>
          <a:latin typeface="Arial" charset="0"/>
          <a:cs typeface="Arial" charset="0"/>
        </a:defRPr>
      </a:lvl2pPr>
      <a:lvl3pPr algn="l" rtl="0" eaLnBrk="0" fontAlgn="base" hangingPunct="0">
        <a:spcBef>
          <a:spcPct val="0"/>
        </a:spcBef>
        <a:spcAft>
          <a:spcPct val="0"/>
        </a:spcAft>
        <a:defRPr sz="4400" b="1">
          <a:solidFill>
            <a:srgbClr val="0055AA"/>
          </a:solidFill>
          <a:latin typeface="Arial" charset="0"/>
          <a:cs typeface="Arial" charset="0"/>
        </a:defRPr>
      </a:lvl3pPr>
      <a:lvl4pPr algn="l" rtl="0" eaLnBrk="0" fontAlgn="base" hangingPunct="0">
        <a:spcBef>
          <a:spcPct val="0"/>
        </a:spcBef>
        <a:spcAft>
          <a:spcPct val="0"/>
        </a:spcAft>
        <a:defRPr sz="4400" b="1">
          <a:solidFill>
            <a:srgbClr val="0055AA"/>
          </a:solidFill>
          <a:latin typeface="Arial" charset="0"/>
          <a:cs typeface="Arial" charset="0"/>
        </a:defRPr>
      </a:lvl4pPr>
      <a:lvl5pPr algn="l" rtl="0" eaLnBrk="0" fontAlgn="base" hangingPunct="0">
        <a:spcBef>
          <a:spcPct val="0"/>
        </a:spcBef>
        <a:spcAft>
          <a:spcPct val="0"/>
        </a:spcAft>
        <a:defRPr sz="4400" b="1">
          <a:solidFill>
            <a:srgbClr val="0055AA"/>
          </a:solidFill>
          <a:latin typeface="Arial" charset="0"/>
          <a:cs typeface="Arial" charset="0"/>
        </a:defRPr>
      </a:lvl5pPr>
      <a:lvl6pPr marL="457200" algn="l" rtl="0" fontAlgn="base">
        <a:spcBef>
          <a:spcPct val="0"/>
        </a:spcBef>
        <a:spcAft>
          <a:spcPct val="0"/>
        </a:spcAft>
        <a:defRPr sz="4400" b="1">
          <a:solidFill>
            <a:srgbClr val="0055AA"/>
          </a:solidFill>
          <a:latin typeface="Arial" charset="0"/>
          <a:cs typeface="Arial" charset="0"/>
        </a:defRPr>
      </a:lvl6pPr>
      <a:lvl7pPr marL="914400" algn="l" rtl="0" fontAlgn="base">
        <a:spcBef>
          <a:spcPct val="0"/>
        </a:spcBef>
        <a:spcAft>
          <a:spcPct val="0"/>
        </a:spcAft>
        <a:defRPr sz="4400" b="1">
          <a:solidFill>
            <a:srgbClr val="0055AA"/>
          </a:solidFill>
          <a:latin typeface="Arial" charset="0"/>
          <a:cs typeface="Arial" charset="0"/>
        </a:defRPr>
      </a:lvl7pPr>
      <a:lvl8pPr marL="1371600" algn="l" rtl="0" fontAlgn="base">
        <a:spcBef>
          <a:spcPct val="0"/>
        </a:spcBef>
        <a:spcAft>
          <a:spcPct val="0"/>
        </a:spcAft>
        <a:defRPr sz="4400" b="1">
          <a:solidFill>
            <a:srgbClr val="0055AA"/>
          </a:solidFill>
          <a:latin typeface="Arial" charset="0"/>
          <a:cs typeface="Arial" charset="0"/>
        </a:defRPr>
      </a:lvl8pPr>
      <a:lvl9pPr marL="1828800" algn="l" rtl="0" fontAlgn="base">
        <a:spcBef>
          <a:spcPct val="0"/>
        </a:spcBef>
        <a:spcAft>
          <a:spcPct val="0"/>
        </a:spcAft>
        <a:defRPr sz="4400" b="1">
          <a:solidFill>
            <a:srgbClr val="0055AA"/>
          </a:solidFill>
          <a:latin typeface="Arial" charset="0"/>
          <a:cs typeface="Arial" charset="0"/>
        </a:defRPr>
      </a:lvl9pPr>
    </p:titleStyle>
    <p:bodyStyle>
      <a:lvl1pPr marL="342900" indent="-342900" algn="l" rtl="0" eaLnBrk="0" fontAlgn="base" hangingPunct="0">
        <a:spcBef>
          <a:spcPct val="20000"/>
        </a:spcBef>
        <a:spcAft>
          <a:spcPct val="0"/>
        </a:spcAft>
        <a:buFont typeface="Arial" pitchFamily="34" charset="0"/>
        <a:defRPr sz="24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a:solidFill>
            <a:schemeClr val="tx1"/>
          </a:solidFill>
          <a:latin typeface="Calibri" pitchFamily="34" charset="0"/>
        </a:defRPr>
      </a:lvl2pPr>
      <a:lvl3pPr marL="1143000" indent="-228600" algn="l" rtl="0" eaLnBrk="0" fontAlgn="base" hangingPunct="0">
        <a:spcBef>
          <a:spcPct val="20000"/>
        </a:spcBef>
        <a:spcAft>
          <a:spcPct val="0"/>
        </a:spcAft>
        <a:buFont typeface="Arial" pitchFamily="34" charset="0"/>
        <a:buChar char="•"/>
        <a:defRPr sz="2400">
          <a:solidFill>
            <a:schemeClr val="tx1"/>
          </a:solidFill>
          <a:latin typeface="Calibri" pitchFamily="34" charset="0"/>
        </a:defRPr>
      </a:lvl3pPr>
      <a:lvl4pPr marL="1600200" indent="-228600" algn="l" rtl="0" eaLnBrk="0" fontAlgn="base" hangingPunct="0">
        <a:spcBef>
          <a:spcPct val="20000"/>
        </a:spcBef>
        <a:spcAft>
          <a:spcPct val="0"/>
        </a:spcAft>
        <a:buFont typeface="Arial" pitchFamily="34" charset="0"/>
        <a:buChar char="–"/>
        <a:defRPr sz="2000">
          <a:solidFill>
            <a:schemeClr val="tx1"/>
          </a:solidFill>
          <a:latin typeface="Calibri" pitchFamily="34" charset="0"/>
        </a:defRPr>
      </a:lvl4pPr>
      <a:lvl5pPr marL="2057400" indent="-228600" algn="l" rtl="0" eaLnBrk="0" fontAlgn="base" hangingPunct="0">
        <a:spcBef>
          <a:spcPct val="20000"/>
        </a:spcBef>
        <a:spcAft>
          <a:spcPct val="0"/>
        </a:spcAft>
        <a:buFont typeface="Arial" pitchFamily="34" charset="0"/>
        <a:buChar char="»"/>
        <a:defRPr sz="2000">
          <a:solidFill>
            <a:schemeClr val="tx1"/>
          </a:solidFill>
          <a:latin typeface="Calibri" pitchFamily="34" charset="0"/>
        </a:defRPr>
      </a:lvl5pPr>
      <a:lvl6pPr marL="2514600" indent="-228600" algn="l" rtl="0" fontAlgn="base">
        <a:spcBef>
          <a:spcPct val="20000"/>
        </a:spcBef>
        <a:spcAft>
          <a:spcPct val="0"/>
        </a:spcAft>
        <a:buFont typeface="Arial" charset="0"/>
        <a:buChar char="»"/>
        <a:defRPr sz="2000">
          <a:solidFill>
            <a:schemeClr val="tx1"/>
          </a:solidFill>
          <a:latin typeface="Calibri" pitchFamily="34" charset="0"/>
        </a:defRPr>
      </a:lvl6pPr>
      <a:lvl7pPr marL="2971800" indent="-228600" algn="l" rtl="0" fontAlgn="base">
        <a:spcBef>
          <a:spcPct val="20000"/>
        </a:spcBef>
        <a:spcAft>
          <a:spcPct val="0"/>
        </a:spcAft>
        <a:buFont typeface="Arial" charset="0"/>
        <a:buChar char="»"/>
        <a:defRPr sz="2000">
          <a:solidFill>
            <a:schemeClr val="tx1"/>
          </a:solidFill>
          <a:latin typeface="Calibri" pitchFamily="34" charset="0"/>
        </a:defRPr>
      </a:lvl7pPr>
      <a:lvl8pPr marL="3429000" indent="-228600" algn="l" rtl="0" fontAlgn="base">
        <a:spcBef>
          <a:spcPct val="20000"/>
        </a:spcBef>
        <a:spcAft>
          <a:spcPct val="0"/>
        </a:spcAft>
        <a:buFont typeface="Arial" charset="0"/>
        <a:buChar char="»"/>
        <a:defRPr sz="2000">
          <a:solidFill>
            <a:schemeClr val="tx1"/>
          </a:solidFill>
          <a:latin typeface="Calibri" pitchFamily="34" charset="0"/>
        </a:defRPr>
      </a:lvl8pPr>
      <a:lvl9pPr marL="3886200" indent="-228600" algn="l" rtl="0" fontAlgn="base">
        <a:spcBef>
          <a:spcPct val="20000"/>
        </a:spcBef>
        <a:spcAft>
          <a:spcPct val="0"/>
        </a:spcAft>
        <a:buFont typeface="Arial" charset="0"/>
        <a:buChar char="»"/>
        <a:defRPr sz="2000">
          <a:solidFill>
            <a:schemeClr val="tx1"/>
          </a:solidFill>
          <a:latin typeface="Calibri"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1676400" y="1447800"/>
            <a:ext cx="5867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Section #:</a:t>
            </a:r>
            <a:br>
              <a:rPr lang="en-US" smtClean="0"/>
            </a:br>
            <a:r>
              <a:rPr lang="en-US" smtClean="0"/>
              <a:t>Subtitle</a:t>
            </a:r>
          </a:p>
        </p:txBody>
      </p:sp>
    </p:spTree>
  </p:cSld>
  <p:clrMap bg1="lt1" tx1="dk1" bg2="lt2" tx2="dk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 id="2147483793" r:id="rId7"/>
    <p:sldLayoutId id="2147483794" r:id="rId8"/>
    <p:sldLayoutId id="2147483795" r:id="rId9"/>
    <p:sldLayoutId id="2147483796" r:id="rId10"/>
    <p:sldLayoutId id="2147483797" r:id="rId11"/>
  </p:sldLayoutIdLst>
  <p:hf hdr="0" dt="0"/>
  <p:txStyles>
    <p:titleStyle>
      <a:lvl1pPr algn="ctr" rtl="0" eaLnBrk="0" fontAlgn="base" hangingPunct="0">
        <a:spcBef>
          <a:spcPct val="0"/>
        </a:spcBef>
        <a:spcAft>
          <a:spcPct val="0"/>
        </a:spcAft>
        <a:defRPr sz="4400" b="1">
          <a:solidFill>
            <a:srgbClr val="0055AA"/>
          </a:solidFill>
          <a:latin typeface="+mj-lt"/>
          <a:ea typeface="+mj-ea"/>
          <a:cs typeface="+mj-cs"/>
        </a:defRPr>
      </a:lvl1pPr>
      <a:lvl2pPr algn="ctr" rtl="0" eaLnBrk="0" fontAlgn="base" hangingPunct="0">
        <a:spcBef>
          <a:spcPct val="0"/>
        </a:spcBef>
        <a:spcAft>
          <a:spcPct val="0"/>
        </a:spcAft>
        <a:defRPr sz="4400" b="1">
          <a:solidFill>
            <a:srgbClr val="0055AA"/>
          </a:solidFill>
          <a:latin typeface="Arial" charset="0"/>
          <a:cs typeface="Arial" charset="0"/>
        </a:defRPr>
      </a:lvl2pPr>
      <a:lvl3pPr algn="ctr" rtl="0" eaLnBrk="0" fontAlgn="base" hangingPunct="0">
        <a:spcBef>
          <a:spcPct val="0"/>
        </a:spcBef>
        <a:spcAft>
          <a:spcPct val="0"/>
        </a:spcAft>
        <a:defRPr sz="4400" b="1">
          <a:solidFill>
            <a:srgbClr val="0055AA"/>
          </a:solidFill>
          <a:latin typeface="Arial" charset="0"/>
          <a:cs typeface="Arial" charset="0"/>
        </a:defRPr>
      </a:lvl3pPr>
      <a:lvl4pPr algn="ctr" rtl="0" eaLnBrk="0" fontAlgn="base" hangingPunct="0">
        <a:spcBef>
          <a:spcPct val="0"/>
        </a:spcBef>
        <a:spcAft>
          <a:spcPct val="0"/>
        </a:spcAft>
        <a:defRPr sz="4400" b="1">
          <a:solidFill>
            <a:srgbClr val="0055AA"/>
          </a:solidFill>
          <a:latin typeface="Arial" charset="0"/>
          <a:cs typeface="Arial" charset="0"/>
        </a:defRPr>
      </a:lvl4pPr>
      <a:lvl5pPr algn="ctr" rtl="0" eaLnBrk="0" fontAlgn="base" hangingPunct="0">
        <a:spcBef>
          <a:spcPct val="0"/>
        </a:spcBef>
        <a:spcAft>
          <a:spcPct val="0"/>
        </a:spcAft>
        <a:defRPr sz="4400" b="1">
          <a:solidFill>
            <a:srgbClr val="0055AA"/>
          </a:solidFill>
          <a:latin typeface="Arial" charset="0"/>
          <a:cs typeface="Arial" charset="0"/>
        </a:defRPr>
      </a:lvl5pPr>
      <a:lvl6pPr marL="457200" algn="ctr" rtl="0" fontAlgn="base">
        <a:spcBef>
          <a:spcPct val="0"/>
        </a:spcBef>
        <a:spcAft>
          <a:spcPct val="0"/>
        </a:spcAft>
        <a:defRPr sz="4400" b="1">
          <a:solidFill>
            <a:srgbClr val="0055AA"/>
          </a:solidFill>
          <a:latin typeface="Arial" charset="0"/>
          <a:cs typeface="Arial" charset="0"/>
        </a:defRPr>
      </a:lvl6pPr>
      <a:lvl7pPr marL="914400" algn="ctr" rtl="0" fontAlgn="base">
        <a:spcBef>
          <a:spcPct val="0"/>
        </a:spcBef>
        <a:spcAft>
          <a:spcPct val="0"/>
        </a:spcAft>
        <a:defRPr sz="4400" b="1">
          <a:solidFill>
            <a:srgbClr val="0055AA"/>
          </a:solidFill>
          <a:latin typeface="Arial" charset="0"/>
          <a:cs typeface="Arial" charset="0"/>
        </a:defRPr>
      </a:lvl7pPr>
      <a:lvl8pPr marL="1371600" algn="ctr" rtl="0" fontAlgn="base">
        <a:spcBef>
          <a:spcPct val="0"/>
        </a:spcBef>
        <a:spcAft>
          <a:spcPct val="0"/>
        </a:spcAft>
        <a:defRPr sz="4400" b="1">
          <a:solidFill>
            <a:srgbClr val="0055AA"/>
          </a:solidFill>
          <a:latin typeface="Arial" charset="0"/>
          <a:cs typeface="Arial" charset="0"/>
        </a:defRPr>
      </a:lvl8pPr>
      <a:lvl9pPr marL="1828800" algn="ctr" rtl="0" fontAlgn="base">
        <a:spcBef>
          <a:spcPct val="0"/>
        </a:spcBef>
        <a:spcAft>
          <a:spcPct val="0"/>
        </a:spcAft>
        <a:defRPr sz="4400" b="1">
          <a:solidFill>
            <a:srgbClr val="0055AA"/>
          </a:solidFill>
          <a:latin typeface="Arial" charset="0"/>
          <a:cs typeface="Arial" charset="0"/>
        </a:defRPr>
      </a:lvl9pPr>
    </p:titleStyle>
    <p:bodyStyle>
      <a:lvl1pPr marL="342900" indent="-342900" algn="l" rtl="0" eaLnBrk="0" fontAlgn="base" hangingPunct="0">
        <a:spcBef>
          <a:spcPct val="20000"/>
        </a:spcBef>
        <a:spcAft>
          <a:spcPct val="0"/>
        </a:spcAft>
        <a:buFont typeface="Arial" pitchFamily="34" charset="0"/>
        <a:defRPr sz="24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a:solidFill>
            <a:schemeClr val="tx1"/>
          </a:solidFill>
          <a:latin typeface="Calibri" pitchFamily="34" charset="0"/>
        </a:defRPr>
      </a:lvl2pPr>
      <a:lvl3pPr marL="1143000" indent="-228600" algn="l" rtl="0" eaLnBrk="0" fontAlgn="base" hangingPunct="0">
        <a:spcBef>
          <a:spcPct val="20000"/>
        </a:spcBef>
        <a:spcAft>
          <a:spcPct val="0"/>
        </a:spcAft>
        <a:buFont typeface="Arial" pitchFamily="34" charset="0"/>
        <a:buChar char="•"/>
        <a:defRPr sz="2400">
          <a:solidFill>
            <a:schemeClr val="tx1"/>
          </a:solidFill>
          <a:latin typeface="Calibri" pitchFamily="34" charset="0"/>
        </a:defRPr>
      </a:lvl3pPr>
      <a:lvl4pPr marL="1600200" indent="-228600" algn="l" rtl="0" eaLnBrk="0" fontAlgn="base" hangingPunct="0">
        <a:spcBef>
          <a:spcPct val="20000"/>
        </a:spcBef>
        <a:spcAft>
          <a:spcPct val="0"/>
        </a:spcAft>
        <a:buFont typeface="Arial" pitchFamily="34" charset="0"/>
        <a:buChar char="–"/>
        <a:defRPr sz="2000">
          <a:solidFill>
            <a:schemeClr val="tx1"/>
          </a:solidFill>
          <a:latin typeface="Calibri" pitchFamily="34" charset="0"/>
        </a:defRPr>
      </a:lvl4pPr>
      <a:lvl5pPr marL="2057400" indent="-228600" algn="l" rtl="0" eaLnBrk="0" fontAlgn="base" hangingPunct="0">
        <a:spcBef>
          <a:spcPct val="20000"/>
        </a:spcBef>
        <a:spcAft>
          <a:spcPct val="0"/>
        </a:spcAft>
        <a:buFont typeface="Arial" pitchFamily="34" charset="0"/>
        <a:buChar char="»"/>
        <a:defRPr sz="2000">
          <a:solidFill>
            <a:schemeClr val="tx1"/>
          </a:solidFill>
          <a:latin typeface="Calibri" pitchFamily="34" charset="0"/>
        </a:defRPr>
      </a:lvl5pPr>
      <a:lvl6pPr marL="2514600" indent="-228600" algn="l" rtl="0" fontAlgn="base">
        <a:spcBef>
          <a:spcPct val="20000"/>
        </a:spcBef>
        <a:spcAft>
          <a:spcPct val="0"/>
        </a:spcAft>
        <a:buFont typeface="Arial" charset="0"/>
        <a:buChar char="»"/>
        <a:defRPr sz="2000">
          <a:solidFill>
            <a:schemeClr val="tx1"/>
          </a:solidFill>
          <a:latin typeface="Calibri" pitchFamily="34" charset="0"/>
        </a:defRPr>
      </a:lvl6pPr>
      <a:lvl7pPr marL="2971800" indent="-228600" algn="l" rtl="0" fontAlgn="base">
        <a:spcBef>
          <a:spcPct val="20000"/>
        </a:spcBef>
        <a:spcAft>
          <a:spcPct val="0"/>
        </a:spcAft>
        <a:buFont typeface="Arial" charset="0"/>
        <a:buChar char="»"/>
        <a:defRPr sz="2000">
          <a:solidFill>
            <a:schemeClr val="tx1"/>
          </a:solidFill>
          <a:latin typeface="Calibri" pitchFamily="34" charset="0"/>
        </a:defRPr>
      </a:lvl7pPr>
      <a:lvl8pPr marL="3429000" indent="-228600" algn="l" rtl="0" fontAlgn="base">
        <a:spcBef>
          <a:spcPct val="20000"/>
        </a:spcBef>
        <a:spcAft>
          <a:spcPct val="0"/>
        </a:spcAft>
        <a:buFont typeface="Arial" charset="0"/>
        <a:buChar char="»"/>
        <a:defRPr sz="2000">
          <a:solidFill>
            <a:schemeClr val="tx1"/>
          </a:solidFill>
          <a:latin typeface="Calibri" pitchFamily="34" charset="0"/>
        </a:defRPr>
      </a:lvl8pPr>
      <a:lvl9pPr marL="3886200" indent="-228600" algn="l" rtl="0" fontAlgn="base">
        <a:spcBef>
          <a:spcPct val="20000"/>
        </a:spcBef>
        <a:spcAft>
          <a:spcPct val="0"/>
        </a:spcAft>
        <a:buFont typeface="Arial" charset="0"/>
        <a:buChar char="»"/>
        <a:defRPr sz="2000">
          <a:solidFill>
            <a:schemeClr val="tx1"/>
          </a:solidFill>
          <a:latin typeface="Calibri"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6" cstate="print"/>
          <a:srcRect/>
          <a:stretch>
            <a:fillRect/>
          </a:stretch>
        </a:blipFill>
        <a:effectLst/>
      </p:bgPr>
    </p:bg>
    <p:spTree>
      <p:nvGrpSpPr>
        <p:cNvPr id="1" name=""/>
        <p:cNvGrpSpPr/>
        <p:nvPr/>
      </p:nvGrpSpPr>
      <p:grpSpPr>
        <a:xfrm>
          <a:off x="0" y="0"/>
          <a:ext cx="0" cy="0"/>
          <a:chOff x="0" y="0"/>
          <a:chExt cx="0" cy="0"/>
        </a:xfrm>
      </p:grpSpPr>
      <p:sp>
        <p:nvSpPr>
          <p:cNvPr id="3074" name="Title Placeholder 1"/>
          <p:cNvSpPr>
            <a:spLocks noGrp="1"/>
          </p:cNvSpPr>
          <p:nvPr>
            <p:ph type="title"/>
          </p:nvPr>
        </p:nvSpPr>
        <p:spPr bwMode="auto">
          <a:xfrm>
            <a:off x="3810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5"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 name="Slide Number Placeholder 5"/>
          <p:cNvSpPr>
            <a:spLocks noGrp="1"/>
          </p:cNvSpPr>
          <p:nvPr>
            <p:ph type="sldNum" sz="quarter" idx="4"/>
          </p:nvPr>
        </p:nvSpPr>
        <p:spPr>
          <a:xfrm>
            <a:off x="5562600" y="6356350"/>
            <a:ext cx="3124200" cy="365125"/>
          </a:xfrm>
          <a:prstGeom prst="rect">
            <a:avLst/>
          </a:prstGeom>
        </p:spPr>
        <p:txBody>
          <a:bodyPr vert="horz" wrap="square" lIns="91440" tIns="45720" rIns="91440" bIns="45720" numCol="1" anchor="ctr" anchorCtr="0" compatLnSpc="1">
            <a:prstTxWarp prst="textNoShape">
              <a:avLst/>
            </a:prstTxWarp>
          </a:bodyPr>
          <a:lstStyle>
            <a:lvl1pPr algn="r">
              <a:defRPr sz="1100">
                <a:solidFill>
                  <a:srgbClr val="595959"/>
                </a:solidFill>
                <a:latin typeface="Arial" charset="0"/>
                <a:cs typeface="Arial" charset="0"/>
              </a:defRPr>
            </a:lvl1pPr>
          </a:lstStyle>
          <a:p>
            <a:pPr>
              <a:defRPr/>
            </a:pPr>
            <a:r>
              <a:rPr lang="en-US"/>
              <a:t>Presentation Name / </a:t>
            </a:r>
            <a:fld id="{EEB58CEF-9FE8-496A-B5E8-2D8830ED9CA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98" r:id="rId1"/>
    <p:sldLayoutId id="2147483822" r:id="rId2"/>
    <p:sldLayoutId id="2147483823" r:id="rId3"/>
    <p:sldLayoutId id="2147483824" r:id="rId4"/>
  </p:sldLayoutIdLst>
  <p:hf hdr="0" dt="0"/>
  <p:txStyles>
    <p:titleStyle>
      <a:lvl1pPr algn="l" rtl="0" eaLnBrk="0" fontAlgn="base" hangingPunct="0">
        <a:spcBef>
          <a:spcPct val="0"/>
        </a:spcBef>
        <a:spcAft>
          <a:spcPct val="0"/>
        </a:spcAft>
        <a:defRPr sz="4400" b="1" kern="1200">
          <a:solidFill>
            <a:srgbClr val="0055AA"/>
          </a:solidFill>
          <a:latin typeface="Arial" pitchFamily="34" charset="0"/>
          <a:ea typeface="+mj-ea"/>
          <a:cs typeface="Arial" pitchFamily="34" charset="0"/>
        </a:defRPr>
      </a:lvl1pPr>
      <a:lvl2pPr algn="l" rtl="0" eaLnBrk="0" fontAlgn="base" hangingPunct="0">
        <a:spcBef>
          <a:spcPct val="0"/>
        </a:spcBef>
        <a:spcAft>
          <a:spcPct val="0"/>
        </a:spcAft>
        <a:defRPr sz="4400" b="1">
          <a:solidFill>
            <a:srgbClr val="0055AA"/>
          </a:solidFill>
          <a:latin typeface="Arial" charset="0"/>
          <a:cs typeface="Arial" charset="0"/>
        </a:defRPr>
      </a:lvl2pPr>
      <a:lvl3pPr algn="l" rtl="0" eaLnBrk="0" fontAlgn="base" hangingPunct="0">
        <a:spcBef>
          <a:spcPct val="0"/>
        </a:spcBef>
        <a:spcAft>
          <a:spcPct val="0"/>
        </a:spcAft>
        <a:defRPr sz="4400" b="1">
          <a:solidFill>
            <a:srgbClr val="0055AA"/>
          </a:solidFill>
          <a:latin typeface="Arial" charset="0"/>
          <a:cs typeface="Arial" charset="0"/>
        </a:defRPr>
      </a:lvl3pPr>
      <a:lvl4pPr algn="l" rtl="0" eaLnBrk="0" fontAlgn="base" hangingPunct="0">
        <a:spcBef>
          <a:spcPct val="0"/>
        </a:spcBef>
        <a:spcAft>
          <a:spcPct val="0"/>
        </a:spcAft>
        <a:defRPr sz="4400" b="1">
          <a:solidFill>
            <a:srgbClr val="0055AA"/>
          </a:solidFill>
          <a:latin typeface="Arial" charset="0"/>
          <a:cs typeface="Arial" charset="0"/>
        </a:defRPr>
      </a:lvl4pPr>
      <a:lvl5pPr algn="l" rtl="0" eaLnBrk="0" fontAlgn="base" hangingPunct="0">
        <a:spcBef>
          <a:spcPct val="0"/>
        </a:spcBef>
        <a:spcAft>
          <a:spcPct val="0"/>
        </a:spcAft>
        <a:defRPr sz="4400" b="1">
          <a:solidFill>
            <a:srgbClr val="0055AA"/>
          </a:solidFill>
          <a:latin typeface="Arial" charset="0"/>
          <a:cs typeface="Arial" charset="0"/>
        </a:defRPr>
      </a:lvl5pPr>
      <a:lvl6pPr marL="457200" algn="l" rtl="0" fontAlgn="base">
        <a:spcBef>
          <a:spcPct val="0"/>
        </a:spcBef>
        <a:spcAft>
          <a:spcPct val="0"/>
        </a:spcAft>
        <a:defRPr sz="4400" b="1">
          <a:solidFill>
            <a:srgbClr val="BE202F"/>
          </a:solidFill>
          <a:latin typeface="Arial" charset="0"/>
          <a:cs typeface="Arial" charset="0"/>
        </a:defRPr>
      </a:lvl6pPr>
      <a:lvl7pPr marL="914400" algn="l" rtl="0" fontAlgn="base">
        <a:spcBef>
          <a:spcPct val="0"/>
        </a:spcBef>
        <a:spcAft>
          <a:spcPct val="0"/>
        </a:spcAft>
        <a:defRPr sz="4400" b="1">
          <a:solidFill>
            <a:srgbClr val="BE202F"/>
          </a:solidFill>
          <a:latin typeface="Arial" charset="0"/>
          <a:cs typeface="Arial" charset="0"/>
        </a:defRPr>
      </a:lvl7pPr>
      <a:lvl8pPr marL="1371600" algn="l" rtl="0" fontAlgn="base">
        <a:spcBef>
          <a:spcPct val="0"/>
        </a:spcBef>
        <a:spcAft>
          <a:spcPct val="0"/>
        </a:spcAft>
        <a:defRPr sz="4400" b="1">
          <a:solidFill>
            <a:srgbClr val="BE202F"/>
          </a:solidFill>
          <a:latin typeface="Arial" charset="0"/>
          <a:cs typeface="Arial" charset="0"/>
        </a:defRPr>
      </a:lvl8pPr>
      <a:lvl9pPr marL="1828800" algn="l" rtl="0" fontAlgn="base">
        <a:spcBef>
          <a:spcPct val="0"/>
        </a:spcBef>
        <a:spcAft>
          <a:spcPct val="0"/>
        </a:spcAft>
        <a:defRPr sz="4400" b="1">
          <a:solidFill>
            <a:srgbClr val="BE202F"/>
          </a:solidFill>
          <a:latin typeface="Arial" charset="0"/>
          <a:cs typeface="Arial" charset="0"/>
        </a:defRPr>
      </a:lvl9pPr>
    </p:titleStyle>
    <p:bodyStyle>
      <a:lvl1pPr marL="342900" indent="-342900" algn="l" rtl="0" eaLnBrk="0" fontAlgn="base" hangingPunct="0">
        <a:spcBef>
          <a:spcPct val="20000"/>
        </a:spcBef>
        <a:spcAft>
          <a:spcPct val="0"/>
        </a:spcAft>
        <a:buFont typeface="Arial" pitchFamily="34" charset="0"/>
        <a:buBlip>
          <a:blip r:embed="rId7"/>
        </a:buBlip>
        <a:defRPr sz="32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itchFamily="34" charset="0"/>
        <a:buBlip>
          <a:blip r:embed="rId7"/>
        </a:buBlip>
        <a:defRPr sz="2800" kern="1200">
          <a:solidFill>
            <a:schemeClr val="tx1"/>
          </a:solidFill>
          <a:latin typeface="+mn-lt"/>
          <a:ea typeface="+mn-ea"/>
          <a:cs typeface="Arial" charset="0"/>
        </a:defRPr>
      </a:lvl2pPr>
      <a:lvl3pPr marL="1143000" indent="-228600" algn="l" rtl="0" eaLnBrk="0" fontAlgn="base" hangingPunct="0">
        <a:spcBef>
          <a:spcPct val="20000"/>
        </a:spcBef>
        <a:spcAft>
          <a:spcPct val="0"/>
        </a:spcAft>
        <a:buFont typeface="Arial" pitchFamily="34" charset="0"/>
        <a:buBlip>
          <a:blip r:embed="rId7"/>
        </a:buBlip>
        <a:defRPr sz="2400" kern="1200">
          <a:solidFill>
            <a:schemeClr val="tx1"/>
          </a:solidFill>
          <a:latin typeface="+mn-lt"/>
          <a:ea typeface="+mn-ea"/>
          <a:cs typeface="Arial" charset="0"/>
        </a:defRPr>
      </a:lvl3pPr>
      <a:lvl4pPr marL="1600200" indent="-228600" algn="l" rtl="0" eaLnBrk="0" fontAlgn="base" hangingPunct="0">
        <a:spcBef>
          <a:spcPct val="20000"/>
        </a:spcBef>
        <a:spcAft>
          <a:spcPct val="0"/>
        </a:spcAft>
        <a:buFont typeface="Arial" pitchFamily="34" charset="0"/>
        <a:buBlip>
          <a:blip r:embed="rId7"/>
        </a:buBlip>
        <a:defRPr sz="2000" kern="1200">
          <a:solidFill>
            <a:schemeClr val="tx1"/>
          </a:solidFill>
          <a:latin typeface="+mn-lt"/>
          <a:ea typeface="+mn-ea"/>
          <a:cs typeface="Arial" charset="0"/>
        </a:defRPr>
      </a:lvl4pPr>
      <a:lvl5pPr marL="2057400" indent="-228600" algn="l" rtl="0" eaLnBrk="0" fontAlgn="base" hangingPunct="0">
        <a:spcBef>
          <a:spcPct val="20000"/>
        </a:spcBef>
        <a:spcAft>
          <a:spcPct val="0"/>
        </a:spcAft>
        <a:buFont typeface="Arial" pitchFamily="34" charset="0"/>
        <a:buBlip>
          <a:blip r:embed="rId7"/>
        </a:buBlip>
        <a:defRPr sz="2000" kern="1200">
          <a:solidFill>
            <a:schemeClr val="tx1"/>
          </a:solidFill>
          <a:latin typeface="+mn-lt"/>
          <a:ea typeface="+mn-ea"/>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4098"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099" name="Title Placeholder 1"/>
          <p:cNvSpPr>
            <a:spLocks noGrp="1"/>
          </p:cNvSpPr>
          <p:nvPr>
            <p:ph type="title"/>
          </p:nvPr>
        </p:nvSpPr>
        <p:spPr bwMode="auto">
          <a:xfrm>
            <a:off x="381000" y="152400"/>
            <a:ext cx="8229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br>
              <a:rPr lang="en-US" smtClean="0"/>
            </a:br>
            <a:r>
              <a:rPr lang="en-US" smtClean="0"/>
              <a:t>two lines</a:t>
            </a:r>
          </a:p>
        </p:txBody>
      </p:sp>
      <p:sp>
        <p:nvSpPr>
          <p:cNvPr id="8" name="Slide Number Placeholder 5"/>
          <p:cNvSpPr>
            <a:spLocks noGrp="1"/>
          </p:cNvSpPr>
          <p:nvPr>
            <p:ph type="sldNum" sz="quarter" idx="4"/>
          </p:nvPr>
        </p:nvSpPr>
        <p:spPr>
          <a:xfrm>
            <a:off x="5562600" y="6356350"/>
            <a:ext cx="3124200" cy="365125"/>
          </a:xfrm>
          <a:prstGeom prst="rect">
            <a:avLst/>
          </a:prstGeom>
        </p:spPr>
        <p:txBody>
          <a:bodyPr vert="horz" wrap="square" lIns="91440" tIns="45720" rIns="91440" bIns="45720" numCol="1" anchor="ctr" anchorCtr="0" compatLnSpc="1">
            <a:prstTxWarp prst="textNoShape">
              <a:avLst/>
            </a:prstTxWarp>
          </a:bodyPr>
          <a:lstStyle>
            <a:lvl1pPr algn="r">
              <a:defRPr sz="1100">
                <a:solidFill>
                  <a:srgbClr val="595959"/>
                </a:solidFill>
                <a:latin typeface="Arial" charset="0"/>
                <a:cs typeface="Arial" charset="0"/>
              </a:defRPr>
            </a:lvl1pPr>
          </a:lstStyle>
          <a:p>
            <a:pPr>
              <a:defRPr/>
            </a:pPr>
            <a:r>
              <a:rPr lang="en-US"/>
              <a:t>Presentation Name / </a:t>
            </a:r>
            <a:fld id="{562C8424-D47D-41CC-9739-2856A5EAD90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 id="2147483802" r:id="rId4"/>
    <p:sldLayoutId id="2147483803" r:id="rId5"/>
    <p:sldLayoutId id="2147483804" r:id="rId6"/>
    <p:sldLayoutId id="2147483805" r:id="rId7"/>
    <p:sldLayoutId id="2147483806" r:id="rId8"/>
    <p:sldLayoutId id="2147483807" r:id="rId9"/>
    <p:sldLayoutId id="2147483808" r:id="rId10"/>
    <p:sldLayoutId id="2147483809" r:id="rId11"/>
  </p:sldLayoutIdLst>
  <p:hf hdr="0" dt="0"/>
  <p:txStyles>
    <p:titleStyle>
      <a:lvl1pPr algn="l" rtl="0" eaLnBrk="0" fontAlgn="base" hangingPunct="0">
        <a:spcBef>
          <a:spcPct val="0"/>
        </a:spcBef>
        <a:spcAft>
          <a:spcPct val="0"/>
        </a:spcAft>
        <a:defRPr sz="4000" b="1">
          <a:solidFill>
            <a:srgbClr val="0055AA"/>
          </a:solidFill>
          <a:latin typeface="+mj-lt"/>
          <a:ea typeface="+mj-ea"/>
          <a:cs typeface="+mj-cs"/>
        </a:defRPr>
      </a:lvl1pPr>
      <a:lvl2pPr algn="l" rtl="0" eaLnBrk="0" fontAlgn="base" hangingPunct="0">
        <a:spcBef>
          <a:spcPct val="0"/>
        </a:spcBef>
        <a:spcAft>
          <a:spcPct val="0"/>
        </a:spcAft>
        <a:defRPr sz="4000" b="1">
          <a:solidFill>
            <a:srgbClr val="0055AA"/>
          </a:solidFill>
          <a:latin typeface="Arial" charset="0"/>
        </a:defRPr>
      </a:lvl2pPr>
      <a:lvl3pPr algn="l" rtl="0" eaLnBrk="0" fontAlgn="base" hangingPunct="0">
        <a:spcBef>
          <a:spcPct val="0"/>
        </a:spcBef>
        <a:spcAft>
          <a:spcPct val="0"/>
        </a:spcAft>
        <a:defRPr sz="4000" b="1">
          <a:solidFill>
            <a:srgbClr val="0055AA"/>
          </a:solidFill>
          <a:latin typeface="Arial" charset="0"/>
        </a:defRPr>
      </a:lvl3pPr>
      <a:lvl4pPr algn="l" rtl="0" eaLnBrk="0" fontAlgn="base" hangingPunct="0">
        <a:spcBef>
          <a:spcPct val="0"/>
        </a:spcBef>
        <a:spcAft>
          <a:spcPct val="0"/>
        </a:spcAft>
        <a:defRPr sz="4000" b="1">
          <a:solidFill>
            <a:srgbClr val="0055AA"/>
          </a:solidFill>
          <a:latin typeface="Arial" charset="0"/>
        </a:defRPr>
      </a:lvl4pPr>
      <a:lvl5pPr algn="l" rtl="0" eaLnBrk="0" fontAlgn="base" hangingPunct="0">
        <a:spcBef>
          <a:spcPct val="0"/>
        </a:spcBef>
        <a:spcAft>
          <a:spcPct val="0"/>
        </a:spcAft>
        <a:defRPr sz="4000" b="1">
          <a:solidFill>
            <a:srgbClr val="0055AA"/>
          </a:solidFill>
          <a:latin typeface="Arial" charset="0"/>
        </a:defRPr>
      </a:lvl5pPr>
      <a:lvl6pPr marL="457200" algn="l" rtl="0" fontAlgn="base">
        <a:spcBef>
          <a:spcPct val="0"/>
        </a:spcBef>
        <a:spcAft>
          <a:spcPct val="0"/>
        </a:spcAft>
        <a:defRPr sz="4000" b="1">
          <a:solidFill>
            <a:srgbClr val="BE202F"/>
          </a:solidFill>
          <a:latin typeface="Arial" charset="0"/>
        </a:defRPr>
      </a:lvl6pPr>
      <a:lvl7pPr marL="914400" algn="l" rtl="0" fontAlgn="base">
        <a:spcBef>
          <a:spcPct val="0"/>
        </a:spcBef>
        <a:spcAft>
          <a:spcPct val="0"/>
        </a:spcAft>
        <a:defRPr sz="4000" b="1">
          <a:solidFill>
            <a:srgbClr val="BE202F"/>
          </a:solidFill>
          <a:latin typeface="Arial" charset="0"/>
        </a:defRPr>
      </a:lvl7pPr>
      <a:lvl8pPr marL="1371600" algn="l" rtl="0" fontAlgn="base">
        <a:spcBef>
          <a:spcPct val="0"/>
        </a:spcBef>
        <a:spcAft>
          <a:spcPct val="0"/>
        </a:spcAft>
        <a:defRPr sz="4000" b="1">
          <a:solidFill>
            <a:srgbClr val="BE202F"/>
          </a:solidFill>
          <a:latin typeface="Arial" charset="0"/>
        </a:defRPr>
      </a:lvl8pPr>
      <a:lvl9pPr marL="1828800" algn="l" rtl="0" fontAlgn="base">
        <a:spcBef>
          <a:spcPct val="0"/>
        </a:spcBef>
        <a:spcAft>
          <a:spcPct val="0"/>
        </a:spcAft>
        <a:defRPr sz="4000" b="1">
          <a:solidFill>
            <a:srgbClr val="BE202F"/>
          </a:solidFill>
          <a:latin typeface="Arial" charset="0"/>
        </a:defRPr>
      </a:lvl9pPr>
    </p:titleStyle>
    <p:bodyStyle>
      <a:lvl1pPr marL="342900" indent="-342900" algn="l" rtl="0" eaLnBrk="0" fontAlgn="base" hangingPunct="0">
        <a:spcBef>
          <a:spcPct val="20000"/>
        </a:spcBef>
        <a:spcAft>
          <a:spcPct val="0"/>
        </a:spcAft>
        <a:buBlip>
          <a:blip r:embed="rId14"/>
        </a:buBlip>
        <a:defRPr sz="3200">
          <a:solidFill>
            <a:schemeClr val="tx1"/>
          </a:solidFill>
          <a:latin typeface="+mn-lt"/>
          <a:ea typeface="+mn-ea"/>
          <a:cs typeface="+mn-cs"/>
        </a:defRPr>
      </a:lvl1pPr>
      <a:lvl2pPr marL="742950" indent="-285750" algn="l" rtl="0" eaLnBrk="0" fontAlgn="base" hangingPunct="0">
        <a:spcBef>
          <a:spcPct val="20000"/>
        </a:spcBef>
        <a:spcAft>
          <a:spcPct val="0"/>
        </a:spcAft>
        <a:buBlip>
          <a:blip r:embed="rId14"/>
        </a:buBlip>
        <a:defRPr sz="2800">
          <a:solidFill>
            <a:schemeClr val="tx1"/>
          </a:solidFill>
          <a:latin typeface="+mn-lt"/>
        </a:defRPr>
      </a:lvl2pPr>
      <a:lvl3pPr marL="1143000" indent="-228600" algn="l" rtl="0" eaLnBrk="0" fontAlgn="base" hangingPunct="0">
        <a:spcBef>
          <a:spcPct val="20000"/>
        </a:spcBef>
        <a:spcAft>
          <a:spcPct val="0"/>
        </a:spcAft>
        <a:buBlip>
          <a:blip r:embed="rId14"/>
        </a:buBlip>
        <a:defRPr sz="2400">
          <a:solidFill>
            <a:schemeClr val="tx1"/>
          </a:solidFill>
          <a:latin typeface="+mn-lt"/>
        </a:defRPr>
      </a:lvl3pPr>
      <a:lvl4pPr marL="1600200" indent="-228600" algn="l" rtl="0" eaLnBrk="0" fontAlgn="base" hangingPunct="0">
        <a:spcBef>
          <a:spcPct val="20000"/>
        </a:spcBef>
        <a:spcAft>
          <a:spcPct val="0"/>
        </a:spcAft>
        <a:buBlip>
          <a:blip r:embed="rId14"/>
        </a:buBlip>
        <a:defRPr sz="2000">
          <a:solidFill>
            <a:schemeClr val="tx1"/>
          </a:solidFill>
          <a:latin typeface="+mn-lt"/>
        </a:defRPr>
      </a:lvl4pPr>
      <a:lvl5pPr marL="2057400" indent="-228600" algn="l" rtl="0" eaLnBrk="0" fontAlgn="base" hangingPunct="0">
        <a:spcBef>
          <a:spcPct val="20000"/>
        </a:spcBef>
        <a:spcAft>
          <a:spcPct val="0"/>
        </a:spcAft>
        <a:buBlip>
          <a:blip r:embed="rId14"/>
        </a:buBlip>
        <a:defRPr sz="2000">
          <a:solidFill>
            <a:schemeClr val="tx1"/>
          </a:solidFill>
          <a:latin typeface="+mn-lt"/>
        </a:defRPr>
      </a:lvl5pPr>
      <a:lvl6pPr marL="2514600" indent="-228600" algn="l" rtl="0" fontAlgn="base">
        <a:spcBef>
          <a:spcPct val="20000"/>
        </a:spcBef>
        <a:spcAft>
          <a:spcPct val="0"/>
        </a:spcAft>
        <a:buBlip>
          <a:blip r:embed="rId15"/>
        </a:buBlip>
        <a:defRPr sz="2000">
          <a:solidFill>
            <a:schemeClr val="tx1"/>
          </a:solidFill>
          <a:latin typeface="+mn-lt"/>
        </a:defRPr>
      </a:lvl6pPr>
      <a:lvl7pPr marL="2971800" indent="-228600" algn="l" rtl="0" fontAlgn="base">
        <a:spcBef>
          <a:spcPct val="20000"/>
        </a:spcBef>
        <a:spcAft>
          <a:spcPct val="0"/>
        </a:spcAft>
        <a:buBlip>
          <a:blip r:embed="rId15"/>
        </a:buBlip>
        <a:defRPr sz="2000">
          <a:solidFill>
            <a:schemeClr val="tx1"/>
          </a:solidFill>
          <a:latin typeface="+mn-lt"/>
        </a:defRPr>
      </a:lvl7pPr>
      <a:lvl8pPr marL="3429000" indent="-228600" algn="l" rtl="0" fontAlgn="base">
        <a:spcBef>
          <a:spcPct val="20000"/>
        </a:spcBef>
        <a:spcAft>
          <a:spcPct val="0"/>
        </a:spcAft>
        <a:buBlip>
          <a:blip r:embed="rId15"/>
        </a:buBlip>
        <a:defRPr sz="2000">
          <a:solidFill>
            <a:schemeClr val="tx1"/>
          </a:solidFill>
          <a:latin typeface="+mn-lt"/>
        </a:defRPr>
      </a:lvl8pPr>
      <a:lvl9pPr marL="3886200" indent="-228600" algn="l" rtl="0" fontAlgn="base">
        <a:spcBef>
          <a:spcPct val="20000"/>
        </a:spcBef>
        <a:spcAft>
          <a:spcPct val="0"/>
        </a:spcAft>
        <a:buBlip>
          <a:blip r:embed="rId15"/>
        </a:buBlip>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5122" name="Rectangle 3"/>
          <p:cNvSpPr>
            <a:spLocks noGrp="1" noChangeArrowheads="1"/>
          </p:cNvSpPr>
          <p:nvPr>
            <p:ph type="body" idx="1"/>
          </p:nvPr>
        </p:nvSpPr>
        <p:spPr bwMode="auto">
          <a:xfrm>
            <a:off x="457200" y="1219200"/>
            <a:ext cx="8229600" cy="4906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123" name="Title Placeholder 1"/>
          <p:cNvSpPr>
            <a:spLocks noGrp="1"/>
          </p:cNvSpPr>
          <p:nvPr>
            <p:ph type="title"/>
          </p:nvPr>
        </p:nvSpPr>
        <p:spPr bwMode="auto">
          <a:xfrm>
            <a:off x="3810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8" name="Slide Number Placeholder 5"/>
          <p:cNvSpPr>
            <a:spLocks noGrp="1"/>
          </p:cNvSpPr>
          <p:nvPr>
            <p:ph type="sldNum" sz="quarter" idx="4"/>
          </p:nvPr>
        </p:nvSpPr>
        <p:spPr>
          <a:xfrm>
            <a:off x="5562600" y="6356350"/>
            <a:ext cx="3124200" cy="365125"/>
          </a:xfrm>
          <a:prstGeom prst="rect">
            <a:avLst/>
          </a:prstGeom>
        </p:spPr>
        <p:txBody>
          <a:bodyPr vert="horz" wrap="square" lIns="91440" tIns="45720" rIns="91440" bIns="45720" numCol="1" anchor="ctr" anchorCtr="0" compatLnSpc="1">
            <a:prstTxWarp prst="textNoShape">
              <a:avLst/>
            </a:prstTxWarp>
          </a:bodyPr>
          <a:lstStyle>
            <a:lvl1pPr algn="r">
              <a:defRPr sz="1100">
                <a:solidFill>
                  <a:srgbClr val="595959"/>
                </a:solidFill>
                <a:latin typeface="Arial" charset="0"/>
                <a:cs typeface="Arial" charset="0"/>
              </a:defRPr>
            </a:lvl1pPr>
          </a:lstStyle>
          <a:p>
            <a:pPr>
              <a:defRPr/>
            </a:pPr>
            <a:r>
              <a:rPr lang="en-US"/>
              <a:t>Presentation Name / </a:t>
            </a:r>
            <a:fld id="{3047DE1A-1E6B-44A8-A0D2-94480756366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 id="2147483816" r:id="rId7"/>
    <p:sldLayoutId id="2147483817" r:id="rId8"/>
    <p:sldLayoutId id="2147483818" r:id="rId9"/>
    <p:sldLayoutId id="2147483819" r:id="rId10"/>
    <p:sldLayoutId id="2147483820" r:id="rId11"/>
  </p:sldLayoutIdLst>
  <p:hf hdr="0" dt="0"/>
  <p:txStyles>
    <p:titleStyle>
      <a:lvl1pPr algn="l" rtl="0" eaLnBrk="0" fontAlgn="base" hangingPunct="0">
        <a:spcBef>
          <a:spcPct val="0"/>
        </a:spcBef>
        <a:spcAft>
          <a:spcPct val="0"/>
        </a:spcAft>
        <a:defRPr sz="4400" b="1">
          <a:solidFill>
            <a:srgbClr val="0055AA"/>
          </a:solidFill>
          <a:latin typeface="+mj-lt"/>
          <a:ea typeface="+mj-ea"/>
          <a:cs typeface="+mj-cs"/>
        </a:defRPr>
      </a:lvl1pPr>
      <a:lvl2pPr algn="l" rtl="0" eaLnBrk="0" fontAlgn="base" hangingPunct="0">
        <a:spcBef>
          <a:spcPct val="0"/>
        </a:spcBef>
        <a:spcAft>
          <a:spcPct val="0"/>
        </a:spcAft>
        <a:defRPr sz="4400" b="1">
          <a:solidFill>
            <a:srgbClr val="0055AA"/>
          </a:solidFill>
          <a:latin typeface="Arial" charset="0"/>
        </a:defRPr>
      </a:lvl2pPr>
      <a:lvl3pPr algn="l" rtl="0" eaLnBrk="0" fontAlgn="base" hangingPunct="0">
        <a:spcBef>
          <a:spcPct val="0"/>
        </a:spcBef>
        <a:spcAft>
          <a:spcPct val="0"/>
        </a:spcAft>
        <a:defRPr sz="4400" b="1">
          <a:solidFill>
            <a:srgbClr val="0055AA"/>
          </a:solidFill>
          <a:latin typeface="Arial" charset="0"/>
        </a:defRPr>
      </a:lvl3pPr>
      <a:lvl4pPr algn="l" rtl="0" eaLnBrk="0" fontAlgn="base" hangingPunct="0">
        <a:spcBef>
          <a:spcPct val="0"/>
        </a:spcBef>
        <a:spcAft>
          <a:spcPct val="0"/>
        </a:spcAft>
        <a:defRPr sz="4400" b="1">
          <a:solidFill>
            <a:srgbClr val="0055AA"/>
          </a:solidFill>
          <a:latin typeface="Arial" charset="0"/>
        </a:defRPr>
      </a:lvl4pPr>
      <a:lvl5pPr algn="l" rtl="0" eaLnBrk="0" fontAlgn="base" hangingPunct="0">
        <a:spcBef>
          <a:spcPct val="0"/>
        </a:spcBef>
        <a:spcAft>
          <a:spcPct val="0"/>
        </a:spcAft>
        <a:defRPr sz="4400" b="1">
          <a:solidFill>
            <a:srgbClr val="0055AA"/>
          </a:solidFill>
          <a:latin typeface="Arial" charset="0"/>
        </a:defRPr>
      </a:lvl5pPr>
      <a:lvl6pPr marL="457200" algn="l" rtl="0" fontAlgn="base">
        <a:spcBef>
          <a:spcPct val="0"/>
        </a:spcBef>
        <a:spcAft>
          <a:spcPct val="0"/>
        </a:spcAft>
        <a:defRPr sz="4400" b="1">
          <a:solidFill>
            <a:srgbClr val="BE202F"/>
          </a:solidFill>
          <a:latin typeface="Arial" charset="0"/>
        </a:defRPr>
      </a:lvl6pPr>
      <a:lvl7pPr marL="914400" algn="l" rtl="0" fontAlgn="base">
        <a:spcBef>
          <a:spcPct val="0"/>
        </a:spcBef>
        <a:spcAft>
          <a:spcPct val="0"/>
        </a:spcAft>
        <a:defRPr sz="4400" b="1">
          <a:solidFill>
            <a:srgbClr val="BE202F"/>
          </a:solidFill>
          <a:latin typeface="Arial" charset="0"/>
        </a:defRPr>
      </a:lvl7pPr>
      <a:lvl8pPr marL="1371600" algn="l" rtl="0" fontAlgn="base">
        <a:spcBef>
          <a:spcPct val="0"/>
        </a:spcBef>
        <a:spcAft>
          <a:spcPct val="0"/>
        </a:spcAft>
        <a:defRPr sz="4400" b="1">
          <a:solidFill>
            <a:srgbClr val="BE202F"/>
          </a:solidFill>
          <a:latin typeface="Arial" charset="0"/>
        </a:defRPr>
      </a:lvl8pPr>
      <a:lvl9pPr marL="1828800" algn="l" rtl="0" fontAlgn="base">
        <a:spcBef>
          <a:spcPct val="0"/>
        </a:spcBef>
        <a:spcAft>
          <a:spcPct val="0"/>
        </a:spcAft>
        <a:defRPr sz="4400" b="1">
          <a:solidFill>
            <a:srgbClr val="BE202F"/>
          </a:solidFill>
          <a:latin typeface="Arial" charset="0"/>
        </a:defRPr>
      </a:lvl9pPr>
    </p:titleStyle>
    <p:bodyStyle>
      <a:lvl1pPr marL="342900" indent="-342900" algn="l" rtl="0" eaLnBrk="0" fontAlgn="base" hangingPunct="0">
        <a:spcBef>
          <a:spcPct val="20000"/>
        </a:spcBef>
        <a:spcAft>
          <a:spcPct val="0"/>
        </a:spcAft>
        <a:buBlip>
          <a:blip r:embed="rId14"/>
        </a:buBlip>
        <a:defRPr sz="3200">
          <a:solidFill>
            <a:schemeClr val="tx1"/>
          </a:solidFill>
          <a:latin typeface="+mn-lt"/>
          <a:ea typeface="+mn-ea"/>
          <a:cs typeface="+mn-cs"/>
        </a:defRPr>
      </a:lvl1pPr>
      <a:lvl2pPr marL="742950" indent="-285750" algn="l" rtl="0" eaLnBrk="0" fontAlgn="base" hangingPunct="0">
        <a:spcBef>
          <a:spcPct val="20000"/>
        </a:spcBef>
        <a:spcAft>
          <a:spcPct val="0"/>
        </a:spcAft>
        <a:buBlip>
          <a:blip r:embed="rId14"/>
        </a:buBlip>
        <a:defRPr sz="2800">
          <a:solidFill>
            <a:schemeClr val="tx1"/>
          </a:solidFill>
          <a:latin typeface="+mn-lt"/>
        </a:defRPr>
      </a:lvl2pPr>
      <a:lvl3pPr marL="1143000" indent="-228600" algn="l" rtl="0" eaLnBrk="0" fontAlgn="base" hangingPunct="0">
        <a:spcBef>
          <a:spcPct val="20000"/>
        </a:spcBef>
        <a:spcAft>
          <a:spcPct val="0"/>
        </a:spcAft>
        <a:buBlip>
          <a:blip r:embed="rId14"/>
        </a:buBlip>
        <a:defRPr sz="2400">
          <a:solidFill>
            <a:schemeClr val="tx1"/>
          </a:solidFill>
          <a:latin typeface="+mn-lt"/>
        </a:defRPr>
      </a:lvl3pPr>
      <a:lvl4pPr marL="1600200" indent="-228600" algn="l" rtl="0" eaLnBrk="0" fontAlgn="base" hangingPunct="0">
        <a:spcBef>
          <a:spcPct val="20000"/>
        </a:spcBef>
        <a:spcAft>
          <a:spcPct val="0"/>
        </a:spcAft>
        <a:buBlip>
          <a:blip r:embed="rId14"/>
        </a:buBlip>
        <a:defRPr sz="2000">
          <a:solidFill>
            <a:schemeClr val="tx1"/>
          </a:solidFill>
          <a:latin typeface="+mn-lt"/>
        </a:defRPr>
      </a:lvl4pPr>
      <a:lvl5pPr marL="2057400" indent="-228600" algn="l" rtl="0" eaLnBrk="0" fontAlgn="base" hangingPunct="0">
        <a:spcBef>
          <a:spcPct val="20000"/>
        </a:spcBef>
        <a:spcAft>
          <a:spcPct val="0"/>
        </a:spcAft>
        <a:buBlip>
          <a:blip r:embed="rId14"/>
        </a:buBlip>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8.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1.xml"/><Relationship Id="rId1" Type="http://schemas.openxmlformats.org/officeDocument/2006/relationships/slideLayout" Target="../slideLayouts/slideLayout2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3.xml"/><Relationship Id="rId1" Type="http://schemas.openxmlformats.org/officeDocument/2006/relationships/slideLayout" Target="../slideLayouts/slideLayout2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4.xml"/><Relationship Id="rId1" Type="http://schemas.openxmlformats.org/officeDocument/2006/relationships/slideLayout" Target="../slideLayouts/slideLayout2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23.xml"/><Relationship Id="rId4" Type="http://schemas.openxmlformats.org/officeDocument/2006/relationships/image" Target="../media/image15.emf"/></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6.xml"/><Relationship Id="rId1" Type="http://schemas.openxmlformats.org/officeDocument/2006/relationships/slideLayout" Target="../slideLayouts/slideLayout23.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3.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5.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18.jpeg"/><Relationship Id="rId7" Type="http://schemas.openxmlformats.org/officeDocument/2006/relationships/image" Target="../media/image22.jpeg"/><Relationship Id="rId2" Type="http://schemas.openxmlformats.org/officeDocument/2006/relationships/notesSlide" Target="../notesSlides/notesSlide17.xml"/><Relationship Id="rId1" Type="http://schemas.openxmlformats.org/officeDocument/2006/relationships/slideLayout" Target="../slideLayouts/slideLayout23.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 Id="rId9" Type="http://schemas.openxmlformats.org/officeDocument/2006/relationships/image" Target="../media/image24.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2.xml"/><Relationship Id="rId1" Type="http://schemas.openxmlformats.org/officeDocument/2006/relationships/slideLayout" Target="../slideLayouts/slideLayout2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23.xml"/><Relationship Id="rId1" Type="http://schemas.openxmlformats.org/officeDocument/2006/relationships/slideLayout" Target="../slideLayouts/slideLayout23.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3.xml"/></Relationships>
</file>

<file path=ppt/slides/_rels/slide38.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2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1.xml.rels><?xml version="1.0" encoding="UTF-8" standalone="yes"?>
<Relationships xmlns="http://schemas.openxmlformats.org/package/2006/relationships"><Relationship Id="rId2" Type="http://schemas.openxmlformats.org/officeDocument/2006/relationships/hyperlink" Target="http://www.wida.us/standards/CAN_DOs/Booklet9-12.pdf" TargetMode="External"/><Relationship Id="rId1" Type="http://schemas.openxmlformats.org/officeDocument/2006/relationships/slideLayout" Target="../slideLayouts/slideLayout4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3.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2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6.xml.rels><?xml version="1.0" encoding="UTF-8" standalone="yes"?>
<Relationships xmlns="http://schemas.openxmlformats.org/package/2006/relationships"><Relationship Id="rId2" Type="http://schemas.openxmlformats.org/officeDocument/2006/relationships/hyperlink" Target="http://www.wida.us/" TargetMode="External"/><Relationship Id="rId1" Type="http://schemas.openxmlformats.org/officeDocument/2006/relationships/slideLayout" Target="../slideLayouts/slideLayout2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8.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6.xml"/><Relationship Id="rId1" Type="http://schemas.openxmlformats.org/officeDocument/2006/relationships/slideLayout" Target="../slideLayouts/slideLayout26.xml"/></Relationships>
</file>

<file path=ppt/slides/_rels/slide54.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27.xml"/><Relationship Id="rId1" Type="http://schemas.openxmlformats.org/officeDocument/2006/relationships/slideLayout" Target="../slideLayouts/slideLayout23.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6.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28.xml"/><Relationship Id="rId1" Type="http://schemas.openxmlformats.org/officeDocument/2006/relationships/slideLayout" Target="../slideLayouts/slideLayout23.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2.xml.rels><?xml version="1.0" encoding="UTF-8" standalone="yes"?>
<Relationships xmlns="http://schemas.openxmlformats.org/package/2006/relationships"><Relationship Id="rId3" Type="http://schemas.openxmlformats.org/officeDocument/2006/relationships/hyperlink" Target="http://www.pbs.org/perilousfight/timeline/" TargetMode="External"/><Relationship Id="rId2" Type="http://schemas.openxmlformats.org/officeDocument/2006/relationships/hyperlink" Target="http://www.pbs.org/greatwar/timeline/index.html" TargetMode="External"/><Relationship Id="rId1" Type="http://schemas.openxmlformats.org/officeDocument/2006/relationships/slideLayout" Target="../slideLayouts/slideLayout23.xml"/><Relationship Id="rId4" Type="http://schemas.openxmlformats.org/officeDocument/2006/relationships/hyperlink" Target="http://www.pbs.org/thewar/at_war_timeline_1939.htm" TargetMode="Externa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4.x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notesSlide" Target="../notesSlides/notesSlide29.xml"/><Relationship Id="rId1" Type="http://schemas.openxmlformats.org/officeDocument/2006/relationships/slideLayout" Target="../slideLayouts/slideLayout23.xml"/><Relationship Id="rId4" Type="http://schemas.openxmlformats.org/officeDocument/2006/relationships/image" Target="../media/image37.png"/></Relationships>
</file>

<file path=ppt/slides/_rels/slide65.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30.xml"/><Relationship Id="rId1" Type="http://schemas.openxmlformats.org/officeDocument/2006/relationships/slideLayout" Target="../slideLayouts/slideLayout23.xml"/><Relationship Id="rId4" Type="http://schemas.openxmlformats.org/officeDocument/2006/relationships/image" Target="../media/image39.png"/></Relationships>
</file>

<file path=ppt/slides/_rels/slide66.xml.rels><?xml version="1.0" encoding="UTF-8" standalone="yes"?>
<Relationships xmlns="http://schemas.openxmlformats.org/package/2006/relationships"><Relationship Id="rId3" Type="http://schemas.openxmlformats.org/officeDocument/2006/relationships/hyperlink" Target="http://www.corestandards.org/" TargetMode="External"/><Relationship Id="rId2" Type="http://schemas.openxmlformats.org/officeDocument/2006/relationships/hyperlink" Target="http://www.wida.us/" TargetMode="External"/><Relationship Id="rId1" Type="http://schemas.openxmlformats.org/officeDocument/2006/relationships/slideLayout" Target="../slideLayouts/slideLayout23.xml"/><Relationship Id="rId6" Type="http://schemas.openxmlformats.org/officeDocument/2006/relationships/hyperlink" Target="http://www.grantwiggins.org/" TargetMode="External"/><Relationship Id="rId5" Type="http://schemas.openxmlformats.org/officeDocument/2006/relationships/hyperlink" Target="http://www.esldesk.com/vocabulary/academic" TargetMode="External"/><Relationship Id="rId4" Type="http://schemas.openxmlformats.org/officeDocument/2006/relationships/hyperlink" Target="https://www13.state.nj.us/NJCCCS/" TargetMode="Externa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533400"/>
            <a:ext cx="8610600" cy="1851025"/>
          </a:xfrm>
          <a:solidFill>
            <a:schemeClr val="accent1">
              <a:lumMod val="40000"/>
              <a:lumOff val="60000"/>
            </a:schemeClr>
          </a:solidFill>
          <a:ln>
            <a:solidFill>
              <a:schemeClr val="accent1"/>
            </a:solidFill>
          </a:ln>
        </p:spPr>
        <p:txBody>
          <a:bodyPr/>
          <a:lstStyle/>
          <a:p>
            <a:pPr>
              <a:defRPr/>
            </a:pPr>
            <a:r>
              <a:rPr lang="en-US" dirty="0" smtClean="0"/>
              <a:t/>
            </a:r>
            <a:br>
              <a:rPr lang="en-US" dirty="0" smtClean="0"/>
            </a:br>
            <a:r>
              <a:rPr lang="en-US" dirty="0" smtClean="0"/>
              <a:t>ESL Curriculum Development using NJCCCS &amp; WIDA Standards</a:t>
            </a:r>
            <a:br>
              <a:rPr lang="en-US" dirty="0" smtClean="0"/>
            </a:br>
            <a:endParaRPr lang="en-US"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381000" y="2667000"/>
            <a:ext cx="8229600" cy="2971800"/>
          </a:xfrm>
        </p:spPr>
        <p:txBody>
          <a:bodyPr>
            <a:normAutofit/>
          </a:bodyPr>
          <a:lstStyle/>
          <a:p>
            <a:pPr algn="l">
              <a:buFont typeface="Arial" charset="0"/>
              <a:buNone/>
              <a:defRPr/>
            </a:pPr>
            <a:r>
              <a:rPr lang="en-US" b="1" dirty="0" smtClean="0"/>
              <a:t>NJ Department of Education</a:t>
            </a:r>
          </a:p>
          <a:p>
            <a:pPr algn="l">
              <a:buFont typeface="Arial" charset="0"/>
              <a:buNone/>
              <a:defRPr/>
            </a:pPr>
            <a:r>
              <a:rPr lang="en-US" b="1" dirty="0" smtClean="0"/>
              <a:t>Office of Student Achievement and Accountability</a:t>
            </a:r>
          </a:p>
          <a:p>
            <a:pPr algn="l">
              <a:buFont typeface="Arial" charset="0"/>
              <a:buNone/>
              <a:defRPr/>
            </a:pPr>
            <a:r>
              <a:rPr lang="en-US" b="1" dirty="0" smtClean="0"/>
              <a:t>April 4, 2011</a:t>
            </a:r>
          </a:p>
          <a:p>
            <a:pPr algn="l">
              <a:buFont typeface="Arial" charset="0"/>
              <a:buNone/>
              <a:defRPr/>
            </a:pPr>
            <a:r>
              <a:rPr lang="en-US" b="1" dirty="0" smtClean="0"/>
              <a:t>Barbara Tedesco</a:t>
            </a:r>
          </a:p>
          <a:p>
            <a:pPr algn="l">
              <a:buFont typeface="Arial" charset="0"/>
              <a:buNone/>
              <a:defRPr/>
            </a:pPr>
            <a:r>
              <a:rPr lang="en-US" b="1" dirty="0" smtClean="0"/>
              <a:t>WIDA Certified Trainer</a:t>
            </a:r>
            <a:endParaRPr lang="en-US"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p21_rainbow_id254"/>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defRPr/>
            </a:pPr>
            <a:fld id="{F94D51AC-6ACF-403D-B282-28A0C8FB8EBC}" type="slidenum">
              <a:rPr lang="en-US" smtClean="0"/>
              <a:pPr>
                <a:defRPr/>
              </a:pPr>
              <a:t>10</a:t>
            </a:fld>
            <a:endParaRPr lang="en-US"/>
          </a:p>
        </p:txBody>
      </p:sp>
      <p:sp>
        <p:nvSpPr>
          <p:cNvPr id="5" name="Footer Placeholder 4"/>
          <p:cNvSpPr>
            <a:spLocks noGrp="1"/>
          </p:cNvSpPr>
          <p:nvPr>
            <p:ph type="ftr" sz="quarter" idx="11"/>
          </p:nvPr>
        </p:nvSpPr>
        <p:spPr>
          <a:xfrm>
            <a:off x="228600" y="6324600"/>
            <a:ext cx="2895600" cy="365125"/>
          </a:xfrm>
        </p:spPr>
        <p:txBody>
          <a:bodyPr/>
          <a:lstStyle/>
          <a:p>
            <a:pPr>
              <a:defRPr/>
            </a:pPr>
            <a:r>
              <a:rPr lang="en-US" sz="1400" dirty="0" smtClean="0"/>
              <a:t>NJ ESL Curriculum Development</a:t>
            </a:r>
            <a:endParaRPr lang="en-US" sz="1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2"/>
          <p:cNvGrpSpPr>
            <a:grpSpLocks/>
          </p:cNvGrpSpPr>
          <p:nvPr/>
        </p:nvGrpSpPr>
        <p:grpSpPr bwMode="auto">
          <a:xfrm>
            <a:off x="6858000" y="228600"/>
            <a:ext cx="1905000" cy="1219200"/>
            <a:chOff x="1824" y="633"/>
            <a:chExt cx="2834" cy="2849"/>
          </a:xfrm>
        </p:grpSpPr>
        <p:sp>
          <p:nvSpPr>
            <p:cNvPr id="11271" name="Puzzle3"/>
            <p:cNvSpPr>
              <a:spLocks noEditPoints="1" noChangeArrowheads="1"/>
            </p:cNvSpPr>
            <p:nvPr/>
          </p:nvSpPr>
          <p:spPr bwMode="auto">
            <a:xfrm>
              <a:off x="3204" y="633"/>
              <a:ext cx="1114" cy="1514"/>
            </a:xfrm>
            <a:custGeom>
              <a:avLst/>
              <a:gdLst>
                <a:gd name="T0" fmla="*/ 28 w 21600"/>
                <a:gd name="T1" fmla="*/ 78 h 21600"/>
                <a:gd name="T2" fmla="*/ 55 w 21600"/>
                <a:gd name="T3" fmla="*/ 104 h 21600"/>
                <a:gd name="T4" fmla="*/ 35 w 21600"/>
                <a:gd name="T5" fmla="*/ 68 h 21600"/>
                <a:gd name="T6" fmla="*/ 55 w 21600"/>
                <a:gd name="T7" fmla="*/ 34 h 21600"/>
                <a:gd name="T8" fmla="*/ 28 w 21600"/>
                <a:gd name="T9" fmla="*/ 0 h 21600"/>
                <a:gd name="T10" fmla="*/ 2 w 21600"/>
                <a:gd name="T11" fmla="*/ 33 h 21600"/>
                <a:gd name="T12" fmla="*/ 21 w 21600"/>
                <a:gd name="T13" fmla="*/ 66 h 21600"/>
                <a:gd name="T14" fmla="*/ 2 w 21600"/>
                <a:gd name="T15" fmla="*/ 104 h 21600"/>
                <a:gd name="T16" fmla="*/ 0 60000 65536"/>
                <a:gd name="T17" fmla="*/ 0 60000 65536"/>
                <a:gd name="T18" fmla="*/ 0 60000 65536"/>
                <a:gd name="T19" fmla="*/ 0 60000 65536"/>
                <a:gd name="T20" fmla="*/ 0 60000 65536"/>
                <a:gd name="T21" fmla="*/ 0 60000 65536"/>
                <a:gd name="T22" fmla="*/ 0 60000 65536"/>
                <a:gd name="T23" fmla="*/ 0 60000 65536"/>
                <a:gd name="T24" fmla="*/ 2269 w 21600"/>
                <a:gd name="T25" fmla="*/ 7718 h 21600"/>
                <a:gd name="T26" fmla="*/ 19157 w 21600"/>
                <a:gd name="T27" fmla="*/ 2023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rgbClr val="FFBE7D"/>
            </a:solidFill>
            <a:ln w="28575">
              <a:solidFill>
                <a:srgbClr val="000000"/>
              </a:solidFill>
              <a:miter lim="800000"/>
              <a:headEnd/>
              <a:tailEnd/>
            </a:ln>
          </p:spPr>
          <p:txBody>
            <a:bodyPr/>
            <a:lstStyle/>
            <a:p>
              <a:endParaRPr lang="en-US"/>
            </a:p>
          </p:txBody>
        </p:sp>
        <p:sp>
          <p:nvSpPr>
            <p:cNvPr id="11272" name="Puzzle2"/>
            <p:cNvSpPr>
              <a:spLocks noEditPoints="1" noChangeArrowheads="1"/>
            </p:cNvSpPr>
            <p:nvPr/>
          </p:nvSpPr>
          <p:spPr bwMode="auto">
            <a:xfrm>
              <a:off x="2880" y="1736"/>
              <a:ext cx="1778" cy="1379"/>
            </a:xfrm>
            <a:custGeom>
              <a:avLst/>
              <a:gdLst>
                <a:gd name="T0" fmla="*/ 0 w 21600"/>
                <a:gd name="T1" fmla="*/ 55 h 21600"/>
                <a:gd name="T2" fmla="*/ 28 w 21600"/>
                <a:gd name="T3" fmla="*/ 86 h 21600"/>
                <a:gd name="T4" fmla="*/ 70 w 21600"/>
                <a:gd name="T5" fmla="*/ 57 h 21600"/>
                <a:gd name="T6" fmla="*/ 114 w 21600"/>
                <a:gd name="T7" fmla="*/ 86 h 21600"/>
                <a:gd name="T8" fmla="*/ 146 w 21600"/>
                <a:gd name="T9" fmla="*/ 61 h 21600"/>
                <a:gd name="T10" fmla="*/ 114 w 21600"/>
                <a:gd name="T11" fmla="*/ 23 h 21600"/>
                <a:gd name="T12" fmla="*/ 73 w 21600"/>
                <a:gd name="T13" fmla="*/ 0 h 21600"/>
                <a:gd name="T14" fmla="*/ 28 w 21600"/>
                <a:gd name="T15" fmla="*/ 24 h 21600"/>
                <a:gd name="T16" fmla="*/ 0 60000 65536"/>
                <a:gd name="T17" fmla="*/ 0 60000 65536"/>
                <a:gd name="T18" fmla="*/ 0 60000 65536"/>
                <a:gd name="T19" fmla="*/ 0 60000 65536"/>
                <a:gd name="T20" fmla="*/ 0 60000 65536"/>
                <a:gd name="T21" fmla="*/ 0 60000 65536"/>
                <a:gd name="T22" fmla="*/ 0 60000 65536"/>
                <a:gd name="T23" fmla="*/ 0 60000 65536"/>
                <a:gd name="T24" fmla="*/ 5394 w 21600"/>
                <a:gd name="T25" fmla="*/ 6735 h 21600"/>
                <a:gd name="T26" fmla="*/ 16182 w 21600"/>
                <a:gd name="T27" fmla="*/ 20441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rgbClr val="FFFFCC"/>
            </a:solidFill>
            <a:ln w="28575">
              <a:solidFill>
                <a:srgbClr val="000000"/>
              </a:solidFill>
              <a:miter lim="800000"/>
              <a:headEnd/>
              <a:tailEnd/>
            </a:ln>
          </p:spPr>
          <p:txBody>
            <a:bodyPr/>
            <a:lstStyle/>
            <a:p>
              <a:endParaRPr lang="en-US"/>
            </a:p>
          </p:txBody>
        </p:sp>
        <p:sp>
          <p:nvSpPr>
            <p:cNvPr id="11273" name="Puzzle4"/>
            <p:cNvSpPr>
              <a:spLocks noEditPoints="1" noChangeArrowheads="1"/>
            </p:cNvSpPr>
            <p:nvPr/>
          </p:nvSpPr>
          <p:spPr bwMode="auto">
            <a:xfrm>
              <a:off x="2192" y="1719"/>
              <a:ext cx="1072" cy="1763"/>
            </a:xfrm>
            <a:custGeom>
              <a:avLst/>
              <a:gdLst>
                <a:gd name="T0" fmla="*/ 20 w 21600"/>
                <a:gd name="T1" fmla="*/ 77 h 21600"/>
                <a:gd name="T2" fmla="*/ 1 w 21600"/>
                <a:gd name="T3" fmla="*/ 113 h 21600"/>
                <a:gd name="T4" fmla="*/ 28 w 21600"/>
                <a:gd name="T5" fmla="*/ 144 h 21600"/>
                <a:gd name="T6" fmla="*/ 52 w 21600"/>
                <a:gd name="T7" fmla="*/ 112 h 21600"/>
                <a:gd name="T8" fmla="*/ 34 w 21600"/>
                <a:gd name="T9" fmla="*/ 73 h 21600"/>
                <a:gd name="T10" fmla="*/ 52 w 21600"/>
                <a:gd name="T11" fmla="*/ 31 h 21600"/>
                <a:gd name="T12" fmla="*/ 27 w 21600"/>
                <a:gd name="T13" fmla="*/ 0 h 21600"/>
                <a:gd name="T14" fmla="*/ 1 w 21600"/>
                <a:gd name="T15" fmla="*/ 31 h 21600"/>
                <a:gd name="T16" fmla="*/ 0 60000 65536"/>
                <a:gd name="T17" fmla="*/ 0 60000 65536"/>
                <a:gd name="T18" fmla="*/ 0 60000 65536"/>
                <a:gd name="T19" fmla="*/ 0 60000 65536"/>
                <a:gd name="T20" fmla="*/ 0 60000 65536"/>
                <a:gd name="T21" fmla="*/ 0 60000 65536"/>
                <a:gd name="T22" fmla="*/ 0 60000 65536"/>
                <a:gd name="T23" fmla="*/ 0 60000 65536"/>
                <a:gd name="T24" fmla="*/ 2075 w 21600"/>
                <a:gd name="T25" fmla="*/ 5660 h 21600"/>
                <a:gd name="T26" fmla="*/ 20210 w 21600"/>
                <a:gd name="T27" fmla="*/ 1597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chemeClr val="bg2"/>
            </a:solidFill>
            <a:ln w="28575">
              <a:solidFill>
                <a:srgbClr val="000000"/>
              </a:solidFill>
              <a:miter lim="800000"/>
              <a:headEnd/>
              <a:tailEnd/>
            </a:ln>
          </p:spPr>
          <p:txBody>
            <a:bodyPr/>
            <a:lstStyle/>
            <a:p>
              <a:endParaRPr lang="en-US"/>
            </a:p>
          </p:txBody>
        </p:sp>
        <p:sp>
          <p:nvSpPr>
            <p:cNvPr id="11274" name="Puzzle1"/>
            <p:cNvSpPr>
              <a:spLocks noEditPoints="1" noChangeArrowheads="1"/>
            </p:cNvSpPr>
            <p:nvPr/>
          </p:nvSpPr>
          <p:spPr bwMode="auto">
            <a:xfrm>
              <a:off x="1824" y="1091"/>
              <a:ext cx="1800" cy="1051"/>
            </a:xfrm>
            <a:custGeom>
              <a:avLst/>
              <a:gdLst>
                <a:gd name="T0" fmla="*/ 116 w 21600"/>
                <a:gd name="T1" fmla="*/ 50 h 21600"/>
                <a:gd name="T2" fmla="*/ 118 w 21600"/>
                <a:gd name="T3" fmla="*/ 1 h 21600"/>
                <a:gd name="T4" fmla="*/ 33 w 21600"/>
                <a:gd name="T5" fmla="*/ 2 h 21600"/>
                <a:gd name="T6" fmla="*/ 35 w 21600"/>
                <a:gd name="T7" fmla="*/ 50 h 21600"/>
                <a:gd name="T8" fmla="*/ 75 w 21600"/>
                <a:gd name="T9" fmla="*/ 31 h 21600"/>
                <a:gd name="T10" fmla="*/ 75 w 21600"/>
                <a:gd name="T11" fmla="*/ 21 h 21600"/>
                <a:gd name="T12" fmla="*/ 150 w 21600"/>
                <a:gd name="T13" fmla="*/ 24 h 21600"/>
                <a:gd name="T14" fmla="*/ 0 w 21600"/>
                <a:gd name="T15" fmla="*/ 24 h 21600"/>
                <a:gd name="T16" fmla="*/ 0 60000 65536"/>
                <a:gd name="T17" fmla="*/ 0 60000 65536"/>
                <a:gd name="T18" fmla="*/ 0 60000 65536"/>
                <a:gd name="T19" fmla="*/ 0 60000 65536"/>
                <a:gd name="T20" fmla="*/ 0 60000 65536"/>
                <a:gd name="T21" fmla="*/ 0 60000 65536"/>
                <a:gd name="T22" fmla="*/ 0 60000 65536"/>
                <a:gd name="T23" fmla="*/ 0 60000 65536"/>
                <a:gd name="T24" fmla="*/ 6084 w 21600"/>
                <a:gd name="T25" fmla="*/ 2569 h 21600"/>
                <a:gd name="T26" fmla="*/ 16128 w 21600"/>
                <a:gd name="T27" fmla="*/ 19545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solidFill>
              <a:srgbClr val="CCCCFF"/>
            </a:solidFill>
            <a:ln w="28575">
              <a:solidFill>
                <a:srgbClr val="000000"/>
              </a:solidFill>
              <a:miter lim="800000"/>
              <a:headEnd/>
              <a:tailEnd/>
            </a:ln>
          </p:spPr>
          <p:txBody>
            <a:bodyPr/>
            <a:lstStyle/>
            <a:p>
              <a:endParaRPr lang="en-US"/>
            </a:p>
          </p:txBody>
        </p:sp>
      </p:grpSp>
      <p:sp>
        <p:nvSpPr>
          <p:cNvPr id="2" name="Title 1"/>
          <p:cNvSpPr>
            <a:spLocks noGrp="1"/>
          </p:cNvSpPr>
          <p:nvPr>
            <p:ph type="title"/>
          </p:nvPr>
        </p:nvSpPr>
        <p:spPr>
          <a:ln>
            <a:noFill/>
          </a:ln>
        </p:spPr>
        <p:txBody>
          <a:bodyPr/>
          <a:lstStyle/>
          <a:p>
            <a:pPr eaLnBrk="1" hangingPunct="1">
              <a:defRPr/>
            </a:pPr>
            <a:r>
              <a:rPr lang="en-US" dirty="0" smtClean="0">
                <a:effectLst>
                  <a:outerShdw blurRad="38100" dist="38100" dir="2700000" algn="tl">
                    <a:srgbClr val="000000">
                      <a:alpha val="43137"/>
                    </a:srgbClr>
                  </a:outerShdw>
                </a:effectLst>
              </a:rPr>
              <a:t>Essential Question</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447800"/>
            <a:ext cx="8229600" cy="1524000"/>
          </a:xfrm>
        </p:spPr>
        <p:txBody>
          <a:bodyPr>
            <a:normAutofit lnSpcReduction="10000"/>
          </a:bodyPr>
          <a:lstStyle/>
          <a:p>
            <a:pPr eaLnBrk="1" hangingPunct="1">
              <a:buFontTx/>
              <a:buNone/>
              <a:defRPr/>
            </a:pPr>
            <a:r>
              <a:rPr lang="en-US" dirty="0" smtClean="0"/>
              <a:t>	How do I cohesively embed the WIDA standards with the NJCCCS/CC when creating a unit of study?</a:t>
            </a:r>
            <a:endParaRPr lang="en-US" dirty="0"/>
          </a:p>
        </p:txBody>
      </p:sp>
      <p:sp>
        <p:nvSpPr>
          <p:cNvPr id="5" name="TextBox 4"/>
          <p:cNvSpPr txBox="1"/>
          <p:nvPr/>
        </p:nvSpPr>
        <p:spPr>
          <a:xfrm>
            <a:off x="533400" y="3048000"/>
            <a:ext cx="8229600" cy="708025"/>
          </a:xfrm>
          <a:prstGeom prst="rect">
            <a:avLst/>
          </a:prstGeom>
          <a:noFill/>
          <a:ln>
            <a:solidFill>
              <a:schemeClr val="accent1"/>
            </a:solidFill>
          </a:ln>
        </p:spPr>
        <p:txBody>
          <a:bodyPr>
            <a:spAutoFit/>
          </a:bodyPr>
          <a:lstStyle/>
          <a:p>
            <a:pPr algn="ctr">
              <a:defRPr/>
            </a:pPr>
            <a:r>
              <a:rPr lang="en-US" sz="4000" b="1" dirty="0">
                <a:effectLst>
                  <a:outerShdw blurRad="38100" dist="38100" dir="2700000" algn="tl">
                    <a:srgbClr val="000000">
                      <a:alpha val="43137"/>
                    </a:srgbClr>
                  </a:outerShdw>
                </a:effectLst>
              </a:rPr>
              <a:t>Enduring Understandings</a:t>
            </a:r>
          </a:p>
        </p:txBody>
      </p:sp>
      <p:sp>
        <p:nvSpPr>
          <p:cNvPr id="11270" name="TextBox 5"/>
          <p:cNvSpPr txBox="1">
            <a:spLocks noChangeArrowheads="1"/>
          </p:cNvSpPr>
          <p:nvPr/>
        </p:nvSpPr>
        <p:spPr bwMode="auto">
          <a:xfrm>
            <a:off x="457200" y="3886200"/>
            <a:ext cx="8077200" cy="2062163"/>
          </a:xfrm>
          <a:prstGeom prst="rect">
            <a:avLst/>
          </a:prstGeom>
          <a:noFill/>
          <a:ln w="9525">
            <a:noFill/>
            <a:miter lim="800000"/>
            <a:headEnd/>
            <a:tailEnd/>
          </a:ln>
        </p:spPr>
        <p:txBody>
          <a:bodyPr>
            <a:spAutoFit/>
          </a:bodyPr>
          <a:lstStyle/>
          <a:p>
            <a:pPr marL="914400" lvl="1" indent="-449263">
              <a:buFont typeface="Arial" charset="0"/>
              <a:buChar char="•"/>
            </a:pPr>
            <a:r>
              <a:rPr lang="en-US" sz="3200"/>
              <a:t>WIDA standards are embedded in the content standards</a:t>
            </a:r>
            <a:r>
              <a:rPr lang="en-US"/>
              <a:t>.</a:t>
            </a:r>
          </a:p>
          <a:p>
            <a:pPr marL="914400" lvl="1" indent="-449263">
              <a:buFont typeface="Arial" charset="0"/>
              <a:buChar char="•"/>
            </a:pPr>
            <a:r>
              <a:rPr lang="en-US" sz="3200"/>
              <a:t>Performance assessment is a critical component of unit development.</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cstate="print">
            <a:lum bright="16000"/>
          </a:blip>
          <a:srcRect/>
          <a:stretch>
            <a:fillRect/>
          </a:stretch>
        </p:blipFill>
        <p:spPr bwMode="auto">
          <a:xfrm>
            <a:off x="2819400" y="1676400"/>
            <a:ext cx="5913438" cy="4495800"/>
          </a:xfrm>
          <a:prstGeom prst="rect">
            <a:avLst/>
          </a:prstGeom>
          <a:noFill/>
          <a:ln w="9525">
            <a:noFill/>
            <a:miter lim="800000"/>
            <a:headEnd/>
            <a:tailEnd/>
          </a:ln>
        </p:spPr>
      </p:pic>
      <p:sp>
        <p:nvSpPr>
          <p:cNvPr id="13315" name="Title 1"/>
          <p:cNvSpPr>
            <a:spLocks noGrp="1"/>
          </p:cNvSpPr>
          <p:nvPr>
            <p:ph type="title"/>
          </p:nvPr>
        </p:nvSpPr>
        <p:spPr>
          <a:xfrm>
            <a:off x="228600" y="-152400"/>
            <a:ext cx="8915400" cy="1249363"/>
          </a:xfrm>
        </p:spPr>
        <p:txBody>
          <a:bodyPr/>
          <a:lstStyle/>
          <a:p>
            <a:r>
              <a:rPr lang="en-US" sz="3600" smtClean="0"/>
              <a:t/>
            </a:r>
            <a:br>
              <a:rPr lang="en-US" sz="3600" smtClean="0"/>
            </a:br>
            <a:r>
              <a:rPr lang="en-US" sz="3600" smtClean="0"/>
              <a:t>UbD: A planning framework for </a:t>
            </a:r>
            <a:br>
              <a:rPr lang="en-US" sz="3600" smtClean="0"/>
            </a:br>
            <a:r>
              <a:rPr lang="en-US" sz="3600" smtClean="0"/>
              <a:t>units of study</a:t>
            </a:r>
            <a:br>
              <a:rPr lang="en-US" sz="3600" smtClean="0"/>
            </a:br>
            <a:endParaRPr lang="en-US" sz="3600" smtClean="0"/>
          </a:p>
        </p:txBody>
      </p:sp>
      <p:sp>
        <p:nvSpPr>
          <p:cNvPr id="3" name="Content Placeholder 2"/>
          <p:cNvSpPr>
            <a:spLocks noGrp="1"/>
          </p:cNvSpPr>
          <p:nvPr>
            <p:ph idx="1"/>
          </p:nvPr>
        </p:nvSpPr>
        <p:spPr>
          <a:xfrm>
            <a:off x="457200" y="1371600"/>
            <a:ext cx="8229600" cy="4754563"/>
          </a:xfrm>
        </p:spPr>
        <p:txBody>
          <a:bodyPr>
            <a:normAutofit lnSpcReduction="10000"/>
          </a:bodyPr>
          <a:lstStyle/>
          <a:p>
            <a:pPr>
              <a:buFont typeface="Arial" charset="0"/>
              <a:buNone/>
              <a:defRPr/>
            </a:pPr>
            <a:r>
              <a:rPr lang="en-US" dirty="0" smtClean="0"/>
              <a:t>Overview</a:t>
            </a:r>
          </a:p>
          <a:p>
            <a:pPr marL="514350" indent="-514350">
              <a:buFont typeface="+mj-lt"/>
              <a:buAutoNum type="arabicPeriod"/>
              <a:defRPr/>
            </a:pPr>
            <a:r>
              <a:rPr lang="en-US" dirty="0" smtClean="0"/>
              <a:t>Determine what you want students to know and be able to do based on content and WIDA standards.</a:t>
            </a:r>
          </a:p>
          <a:p>
            <a:pPr marL="514350" indent="-514350">
              <a:buFont typeface="+mj-lt"/>
              <a:buAutoNum type="arabicPeriod"/>
              <a:defRPr/>
            </a:pPr>
            <a:r>
              <a:rPr lang="en-US" dirty="0" smtClean="0"/>
              <a:t>Identify the evidence that will demonstrate understanding.</a:t>
            </a:r>
          </a:p>
          <a:p>
            <a:pPr marL="514350" indent="-514350">
              <a:buFont typeface="+mj-lt"/>
              <a:buAutoNum type="arabicPeriod"/>
              <a:defRPr/>
            </a:pPr>
            <a:r>
              <a:rPr lang="en-US" dirty="0" smtClean="0"/>
              <a:t>Create learning experiences to build knowledge and skills so students can demonstrate mastery.  </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381000" y="0"/>
            <a:ext cx="6248400" cy="990600"/>
          </a:xfrm>
          <a:noFill/>
          <a:ln>
            <a:noFill/>
          </a:ln>
        </p:spPr>
        <p:txBody>
          <a:bodyPr/>
          <a:lstStyle/>
          <a:p>
            <a:pPr eaLnBrk="1" hangingPunct="1"/>
            <a:r>
              <a:rPr lang="en-US" b="1" dirty="0" smtClean="0"/>
              <a:t>ESL Program Designs</a:t>
            </a:r>
          </a:p>
        </p:txBody>
      </p:sp>
      <p:sp>
        <p:nvSpPr>
          <p:cNvPr id="7171" name="Content Placeholder 2"/>
          <p:cNvSpPr>
            <a:spLocks noGrp="1"/>
          </p:cNvSpPr>
          <p:nvPr>
            <p:ph idx="1"/>
          </p:nvPr>
        </p:nvSpPr>
        <p:spPr>
          <a:xfrm>
            <a:off x="457200" y="1219200"/>
            <a:ext cx="8229600" cy="4906963"/>
          </a:xfrm>
        </p:spPr>
        <p:txBody>
          <a:bodyPr/>
          <a:lstStyle/>
          <a:p>
            <a:pPr eaLnBrk="1" hangingPunct="1">
              <a:buNone/>
            </a:pPr>
            <a:r>
              <a:rPr lang="en-US" b="1" dirty="0" smtClean="0"/>
              <a:t>Develop your ESL curriculum with your program design in mind.</a:t>
            </a:r>
          </a:p>
          <a:p>
            <a:pPr eaLnBrk="1" hangingPunct="1"/>
            <a:r>
              <a:rPr lang="en-US" sz="2800" dirty="0" smtClean="0">
                <a:latin typeface="Times New Roman" pitchFamily="18" charset="0"/>
                <a:cs typeface="Times New Roman" pitchFamily="18" charset="0"/>
              </a:rPr>
              <a:t>Push in </a:t>
            </a:r>
          </a:p>
          <a:p>
            <a:pPr eaLnBrk="1" hangingPunct="1"/>
            <a:r>
              <a:rPr lang="en-US" sz="2800" dirty="0" smtClean="0">
                <a:latin typeface="Times New Roman" pitchFamily="18" charset="0"/>
                <a:cs typeface="Times New Roman" pitchFamily="18" charset="0"/>
              </a:rPr>
              <a:t>Co-teaching model</a:t>
            </a:r>
          </a:p>
          <a:p>
            <a:pPr eaLnBrk="1" hangingPunct="1"/>
            <a:r>
              <a:rPr lang="en-US" sz="2800" dirty="0" smtClean="0">
                <a:latin typeface="Times New Roman" pitchFamily="18" charset="0"/>
                <a:cs typeface="Times New Roman" pitchFamily="18" charset="0"/>
              </a:rPr>
              <a:t>Pull out (in grade level clusters)</a:t>
            </a:r>
          </a:p>
          <a:p>
            <a:pPr eaLnBrk="1" hangingPunct="1"/>
            <a:r>
              <a:rPr lang="en-US" sz="2800" dirty="0" smtClean="0">
                <a:latin typeface="Times New Roman" pitchFamily="18" charset="0"/>
                <a:cs typeface="Times New Roman" pitchFamily="18" charset="0"/>
              </a:rPr>
              <a:t>Sheltered or self –contained grade level or proficiency level</a:t>
            </a:r>
          </a:p>
          <a:p>
            <a:pPr eaLnBrk="1" hangingPunct="1"/>
            <a:r>
              <a:rPr lang="en-US" sz="2800" dirty="0" smtClean="0">
                <a:latin typeface="Times New Roman" pitchFamily="18" charset="0"/>
                <a:cs typeface="Times New Roman" pitchFamily="18" charset="0"/>
              </a:rPr>
              <a:t>Dually certificated Elementary certificate with Bilingual endorsement and  ESL certificate</a:t>
            </a:r>
          </a:p>
          <a:p>
            <a:pPr eaLnBrk="1" hangingPunct="1"/>
            <a:r>
              <a:rPr lang="en-US" sz="2800" dirty="0" smtClean="0">
                <a:latin typeface="Times New Roman" pitchFamily="18" charset="0"/>
                <a:cs typeface="Times New Roman" pitchFamily="18" charset="0"/>
              </a:rPr>
              <a:t>Etc. </a:t>
            </a:r>
          </a:p>
          <a:p>
            <a:pPr eaLnBrk="1" hangingPunct="1"/>
            <a:endParaRPr lang="en-US"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to ask</a:t>
            </a:r>
            <a:endParaRPr lang="en-US" dirty="0"/>
          </a:p>
        </p:txBody>
      </p:sp>
      <p:sp>
        <p:nvSpPr>
          <p:cNvPr id="3" name="Content Placeholder 2"/>
          <p:cNvSpPr>
            <a:spLocks noGrp="1"/>
          </p:cNvSpPr>
          <p:nvPr>
            <p:ph idx="1"/>
          </p:nvPr>
        </p:nvSpPr>
        <p:spPr>
          <a:xfrm>
            <a:off x="457200" y="1066800"/>
            <a:ext cx="8229600" cy="4525963"/>
          </a:xfrm>
        </p:spPr>
        <p:txBody>
          <a:bodyPr/>
          <a:lstStyle/>
          <a:p>
            <a:r>
              <a:rPr lang="en-US" dirty="0" smtClean="0"/>
              <a:t>Push-in</a:t>
            </a:r>
          </a:p>
          <a:p>
            <a:pPr lvl="1"/>
            <a:r>
              <a:rPr lang="en-US" dirty="0" smtClean="0"/>
              <a:t>Which content area(s) and how will you address </a:t>
            </a:r>
            <a:r>
              <a:rPr lang="en-US" u="sng" dirty="0" smtClean="0"/>
              <a:t>all</a:t>
            </a:r>
            <a:r>
              <a:rPr lang="en-US" dirty="0" smtClean="0"/>
              <a:t> of the WIDA standards?</a:t>
            </a:r>
          </a:p>
          <a:p>
            <a:r>
              <a:rPr lang="en-US" dirty="0" smtClean="0"/>
              <a:t>Pull-out</a:t>
            </a:r>
          </a:p>
          <a:p>
            <a:pPr lvl="1"/>
            <a:r>
              <a:rPr lang="en-US" dirty="0" smtClean="0"/>
              <a:t>If multi-grade, how will you address the various content standards across grades?</a:t>
            </a:r>
          </a:p>
          <a:p>
            <a:r>
              <a:rPr lang="en-US" dirty="0" smtClean="0"/>
              <a:t>Co-teaching (not a </a:t>
            </a:r>
            <a:r>
              <a:rPr lang="en-US" dirty="0" err="1" smtClean="0"/>
              <a:t>para</a:t>
            </a:r>
            <a:r>
              <a:rPr lang="en-US" dirty="0" smtClean="0"/>
              <a:t>-professional)</a:t>
            </a:r>
          </a:p>
          <a:p>
            <a:pPr lvl="1"/>
            <a:r>
              <a:rPr lang="en-US" dirty="0" smtClean="0"/>
              <a:t>How will you ensure that language is being addressed and not just content standards?</a:t>
            </a:r>
          </a:p>
          <a:p>
            <a:pPr>
              <a:buNone/>
            </a:pPr>
            <a:r>
              <a:rPr lang="en-US" sz="2800" b="1" dirty="0" smtClean="0">
                <a:latin typeface="Times New Roman" pitchFamily="18" charset="0"/>
                <a:cs typeface="Times New Roman" pitchFamily="18" charset="0"/>
              </a:rPr>
              <a:t>In all situations common planning time is essential to communicate goals and objectives.               </a:t>
            </a:r>
            <a:r>
              <a:rPr lang="en-US" sz="1400" dirty="0" smtClean="0">
                <a:latin typeface="Times New Roman" pitchFamily="18" charset="0"/>
                <a:cs typeface="Times New Roman" pitchFamily="18" charset="0"/>
              </a:rPr>
              <a:t>Chunk &amp; chew</a:t>
            </a:r>
            <a:endParaRPr lang="en-US" sz="1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a:ln>
            <a:noFill/>
          </a:ln>
        </p:spPr>
        <p:txBody>
          <a:bodyPr/>
          <a:lstStyle/>
          <a:p>
            <a:pPr>
              <a:defRPr/>
            </a:pPr>
            <a:r>
              <a:rPr lang="en-US" sz="4000" dirty="0" smtClean="0">
                <a:effectLst>
                  <a:outerShdw blurRad="38100" dist="38100" dir="2700000" algn="tl">
                    <a:srgbClr val="000000">
                      <a:alpha val="43137"/>
                    </a:srgbClr>
                  </a:outerShdw>
                </a:effectLst>
              </a:rPr>
              <a:t>Integrated Language Curriculum</a:t>
            </a:r>
            <a:endParaRPr lang="en-US" sz="4000" dirty="0">
              <a:effectLst>
                <a:outerShdw blurRad="38100" dist="38100" dir="2700000" algn="tl">
                  <a:srgbClr val="000000">
                    <a:alpha val="43137"/>
                  </a:srgbClr>
                </a:outerShdw>
              </a:effectLst>
            </a:endParaRPr>
          </a:p>
        </p:txBody>
      </p:sp>
      <p:graphicFrame>
        <p:nvGraphicFramePr>
          <p:cNvPr id="4" name="Content Placeholder 3"/>
          <p:cNvGraphicFramePr>
            <a:graphicFrameLocks noGrp="1"/>
          </p:cNvGraphicFramePr>
          <p:nvPr>
            <p:ph idx="1"/>
          </p:nvPr>
        </p:nvGraphicFramePr>
        <p:xfrm>
          <a:off x="304800" y="1600200"/>
          <a:ext cx="83820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4340" name="TextBox 4"/>
          <p:cNvSpPr txBox="1">
            <a:spLocks noChangeArrowheads="1"/>
          </p:cNvSpPr>
          <p:nvPr/>
        </p:nvSpPr>
        <p:spPr bwMode="auto">
          <a:xfrm>
            <a:off x="4724400" y="4419600"/>
            <a:ext cx="152400" cy="369888"/>
          </a:xfrm>
          <a:prstGeom prst="rect">
            <a:avLst/>
          </a:prstGeom>
          <a:noFill/>
          <a:ln w="9525">
            <a:noFill/>
            <a:miter lim="800000"/>
            <a:headEnd/>
            <a:tailEnd/>
          </a:ln>
        </p:spPr>
        <p:txBody>
          <a:bodyPr>
            <a:spAutoFit/>
          </a:bodyPr>
          <a:lstStyle/>
          <a:p>
            <a:endParaRPr lang="en-US"/>
          </a:p>
        </p:txBody>
      </p:sp>
      <p:sp>
        <p:nvSpPr>
          <p:cNvPr id="14341" name="TextBox 5"/>
          <p:cNvSpPr txBox="1">
            <a:spLocks noChangeArrowheads="1"/>
          </p:cNvSpPr>
          <p:nvPr/>
        </p:nvSpPr>
        <p:spPr bwMode="auto">
          <a:xfrm>
            <a:off x="4191000" y="4343400"/>
            <a:ext cx="1371600" cy="1077913"/>
          </a:xfrm>
          <a:prstGeom prst="rect">
            <a:avLst/>
          </a:prstGeom>
          <a:noFill/>
          <a:ln w="9525">
            <a:noFill/>
            <a:miter lim="800000"/>
            <a:headEnd/>
            <a:tailEnd/>
          </a:ln>
        </p:spPr>
        <p:txBody>
          <a:bodyPr>
            <a:spAutoFit/>
          </a:bodyPr>
          <a:lstStyle/>
          <a:p>
            <a:r>
              <a:rPr lang="en-US" sz="1600" b="1"/>
              <a:t>Determine acceptable evidence of learning.</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WIDA Standards </a:t>
            </a:r>
            <a:endParaRPr lang="en-US" dirty="0"/>
          </a:p>
        </p:txBody>
      </p:sp>
      <p:sp>
        <p:nvSpPr>
          <p:cNvPr id="5" name="Rectangle 5"/>
          <p:cNvSpPr>
            <a:spLocks noGrp="1" noChangeArrowheads="1"/>
          </p:cNvSpPr>
          <p:nvPr>
            <p:ph idx="1"/>
          </p:nvPr>
        </p:nvSpPr>
        <p:spPr bwMode="auto">
          <a:xfrm>
            <a:off x="457200" y="1066800"/>
            <a:ext cx="8229600" cy="5059363"/>
          </a:xfrm>
          <a:prstGeom prst="rect">
            <a:avLst/>
          </a:prstGeom>
          <a:noFill/>
          <a:ln w="9525" algn="ctr">
            <a:solidFill>
              <a:schemeClr val="accent1"/>
            </a:solidFill>
            <a:miter lim="800000"/>
            <a:headEnd/>
            <a:tailEnd/>
          </a:ln>
        </p:spPr>
        <p:txBody>
          <a:bodyPr wrap="square">
            <a:spAutoFit/>
          </a:bodyPr>
          <a:lstStyle/>
          <a:p>
            <a:pPr marL="342900" indent="-342900">
              <a:buFontTx/>
              <a:buAutoNum type="arabicPeriod"/>
            </a:pPr>
            <a:r>
              <a:rPr lang="en-US" sz="2000" b="1" dirty="0">
                <a:latin typeface="Times New Roman" pitchFamily="18" charset="0"/>
              </a:rPr>
              <a:t>ELLs communicate in English for social and instructional purposes within the school setting. </a:t>
            </a:r>
            <a:r>
              <a:rPr lang="en-US" sz="2000" b="1" dirty="0" smtClean="0">
                <a:latin typeface="Times New Roman" pitchFamily="18" charset="0"/>
              </a:rPr>
              <a:t>(SIL)</a:t>
            </a:r>
            <a:endParaRPr lang="en-US" sz="2000" b="1" dirty="0">
              <a:latin typeface="Times New Roman" pitchFamily="18" charset="0"/>
            </a:endParaRPr>
          </a:p>
          <a:p>
            <a:pPr marL="342900" indent="-342900">
              <a:buFontTx/>
              <a:buAutoNum type="arabicPeriod"/>
            </a:pPr>
            <a:endParaRPr lang="en-US" sz="2000" b="1" dirty="0">
              <a:latin typeface="Times New Roman" pitchFamily="18" charset="0"/>
            </a:endParaRPr>
          </a:p>
          <a:p>
            <a:pPr marL="342900" indent="-342900">
              <a:buFontTx/>
              <a:buAutoNum type="arabicPeriod"/>
            </a:pPr>
            <a:r>
              <a:rPr lang="en-US" sz="2000" b="1" dirty="0">
                <a:latin typeface="Times New Roman" pitchFamily="18" charset="0"/>
              </a:rPr>
              <a:t>ELLs communicate information, ideas, and concepts necessary for academic success in the content area of Language Arts. </a:t>
            </a:r>
            <a:r>
              <a:rPr lang="en-US" sz="2000" b="1" dirty="0" smtClean="0">
                <a:latin typeface="Times New Roman" pitchFamily="18" charset="0"/>
              </a:rPr>
              <a:t>(</a:t>
            </a:r>
            <a:r>
              <a:rPr lang="en-US" sz="2000" b="1" dirty="0" err="1" smtClean="0">
                <a:latin typeface="Times New Roman" pitchFamily="18" charset="0"/>
              </a:rPr>
              <a:t>LoLa</a:t>
            </a:r>
            <a:r>
              <a:rPr lang="en-US" sz="2000" b="1" dirty="0" smtClean="0">
                <a:latin typeface="Times New Roman" pitchFamily="18" charset="0"/>
              </a:rPr>
              <a:t>)</a:t>
            </a:r>
            <a:endParaRPr lang="en-US" sz="2000" b="1" dirty="0">
              <a:latin typeface="Times New Roman" pitchFamily="18" charset="0"/>
            </a:endParaRPr>
          </a:p>
          <a:p>
            <a:pPr marL="342900" indent="-342900">
              <a:buFontTx/>
              <a:buAutoNum type="arabicPeriod"/>
            </a:pPr>
            <a:endParaRPr lang="en-US" sz="2000" b="1" dirty="0">
              <a:latin typeface="Times New Roman" pitchFamily="18" charset="0"/>
            </a:endParaRPr>
          </a:p>
          <a:p>
            <a:pPr marL="342900" indent="-342900">
              <a:buFontTx/>
              <a:buAutoNum type="arabicPeriod"/>
            </a:pPr>
            <a:r>
              <a:rPr lang="en-US" sz="2000" b="1" dirty="0">
                <a:latin typeface="Times New Roman" pitchFamily="18" charset="0"/>
              </a:rPr>
              <a:t>ELLs communicate information, ideas, and concepts necessary for academic success in the content area of Mathematics. </a:t>
            </a:r>
            <a:r>
              <a:rPr lang="en-US" sz="2000" b="1" dirty="0" smtClean="0">
                <a:latin typeface="Times New Roman" pitchFamily="18" charset="0"/>
              </a:rPr>
              <a:t>(</a:t>
            </a:r>
            <a:r>
              <a:rPr lang="en-US" sz="2000" b="1" dirty="0" err="1" smtClean="0">
                <a:latin typeface="Times New Roman" pitchFamily="18" charset="0"/>
              </a:rPr>
              <a:t>LoMa</a:t>
            </a:r>
            <a:r>
              <a:rPr lang="en-US" sz="2000" b="1" dirty="0" smtClean="0">
                <a:latin typeface="Times New Roman" pitchFamily="18" charset="0"/>
              </a:rPr>
              <a:t>)</a:t>
            </a:r>
            <a:endParaRPr lang="en-US" sz="2000" b="1" dirty="0">
              <a:latin typeface="Times New Roman" pitchFamily="18" charset="0"/>
            </a:endParaRPr>
          </a:p>
          <a:p>
            <a:pPr marL="342900" indent="-342900">
              <a:buFontTx/>
              <a:buAutoNum type="arabicPeriod"/>
            </a:pPr>
            <a:endParaRPr lang="en-US" sz="2000" b="1" u="sng" dirty="0">
              <a:latin typeface="Times New Roman" pitchFamily="18" charset="0"/>
            </a:endParaRPr>
          </a:p>
          <a:p>
            <a:pPr marL="342900" indent="-342900">
              <a:buFontTx/>
              <a:buAutoNum type="arabicPeriod"/>
            </a:pPr>
            <a:r>
              <a:rPr lang="en-US" sz="2000" b="1" dirty="0">
                <a:latin typeface="Times New Roman" pitchFamily="18" charset="0"/>
              </a:rPr>
              <a:t>ELLs communicate information, ideas, and concepts necessary for academic success in the content area of Science. </a:t>
            </a:r>
            <a:r>
              <a:rPr lang="en-US" sz="2000" b="1" dirty="0" smtClean="0">
                <a:latin typeface="Times New Roman" pitchFamily="18" charset="0"/>
              </a:rPr>
              <a:t>(</a:t>
            </a:r>
            <a:r>
              <a:rPr lang="en-US" sz="2000" b="1" dirty="0" err="1" smtClean="0">
                <a:latin typeface="Times New Roman" pitchFamily="18" charset="0"/>
              </a:rPr>
              <a:t>LoSc</a:t>
            </a:r>
            <a:r>
              <a:rPr lang="en-US" sz="2000" b="1" dirty="0" smtClean="0">
                <a:latin typeface="Times New Roman" pitchFamily="18" charset="0"/>
              </a:rPr>
              <a:t>)</a:t>
            </a:r>
            <a:endParaRPr lang="en-US" sz="2000" b="1" dirty="0">
              <a:latin typeface="Times New Roman" pitchFamily="18" charset="0"/>
            </a:endParaRPr>
          </a:p>
          <a:p>
            <a:pPr marL="342900" indent="-342900">
              <a:buFontTx/>
              <a:buAutoNum type="arabicPeriod"/>
            </a:pPr>
            <a:endParaRPr lang="en-US" sz="2000" b="1" dirty="0">
              <a:latin typeface="Times New Roman" pitchFamily="18" charset="0"/>
            </a:endParaRPr>
          </a:p>
          <a:p>
            <a:pPr marL="342900" indent="-342900">
              <a:buFontTx/>
              <a:buAutoNum type="arabicPeriod"/>
            </a:pPr>
            <a:r>
              <a:rPr lang="en-US" sz="2000" b="1" dirty="0">
                <a:latin typeface="Times New Roman" pitchFamily="18" charset="0"/>
              </a:rPr>
              <a:t>ELLs communicate information, ideas, and concepts necessary for academic success in the content area of Social Studies</a:t>
            </a:r>
            <a:r>
              <a:rPr lang="en-US" sz="2000" b="1" dirty="0" smtClean="0">
                <a:latin typeface="Calibri" pitchFamily="34" charset="0"/>
              </a:rPr>
              <a:t>. (</a:t>
            </a:r>
            <a:r>
              <a:rPr lang="en-US" sz="2000" b="1" dirty="0" err="1" smtClean="0">
                <a:latin typeface="Times New Roman" pitchFamily="18" charset="0"/>
                <a:cs typeface="Times New Roman" pitchFamily="18" charset="0"/>
              </a:rPr>
              <a:t>LoSS</a:t>
            </a:r>
            <a:r>
              <a:rPr lang="en-US" sz="2000" b="1" dirty="0" smtClean="0">
                <a:latin typeface="Times New Roman" pitchFamily="18" charset="0"/>
                <a:cs typeface="Times New Roman" pitchFamily="18" charset="0"/>
              </a:rPr>
              <a:t>)</a:t>
            </a:r>
            <a:r>
              <a:rPr lang="en-US" sz="2000" b="1" dirty="0" smtClean="0">
                <a:latin typeface="Calibri" pitchFamily="34" charset="0"/>
              </a:rPr>
              <a:t> </a:t>
            </a:r>
            <a:endParaRPr lang="en-US" sz="2000" b="1" dirty="0">
              <a:latin typeface="Calibri"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1143000"/>
          </a:xfrm>
        </p:spPr>
        <p:txBody>
          <a:bodyPr>
            <a:noAutofit/>
          </a:bodyPr>
          <a:lstStyle/>
          <a:p>
            <a:pPr algn="ctr">
              <a:defRPr/>
            </a:pPr>
            <a:r>
              <a:rPr lang="en-US" sz="3600" dirty="0" smtClean="0">
                <a:effectLst>
                  <a:outerShdw blurRad="38100" dist="38100" dir="2700000" algn="tl">
                    <a:srgbClr val="000000">
                      <a:alpha val="43137"/>
                    </a:srgbClr>
                  </a:outerShdw>
                </a:effectLst>
              </a:rPr>
              <a:t>Planning Process: </a:t>
            </a:r>
            <a:br>
              <a:rPr lang="en-US" sz="3600" dirty="0" smtClean="0">
                <a:effectLst>
                  <a:outerShdw blurRad="38100" dist="38100" dir="2700000" algn="tl">
                    <a:srgbClr val="000000">
                      <a:alpha val="43137"/>
                    </a:srgbClr>
                  </a:outerShdw>
                </a:effectLst>
              </a:rPr>
            </a:br>
            <a:r>
              <a:rPr lang="en-US" sz="3600" dirty="0" smtClean="0">
                <a:effectLst>
                  <a:outerShdw blurRad="38100" dist="38100" dir="2700000" algn="tl">
                    <a:srgbClr val="000000">
                      <a:alpha val="43137"/>
                    </a:srgbClr>
                  </a:outerShdw>
                </a:effectLst>
              </a:rPr>
              <a:t>Unpack the Standards</a:t>
            </a:r>
            <a:endParaRPr lang="en-US" sz="3600" dirty="0">
              <a:effectLst>
                <a:outerShdw blurRad="38100" dist="38100" dir="2700000" algn="tl">
                  <a:srgbClr val="000000">
                    <a:alpha val="43137"/>
                  </a:srgbClr>
                </a:outerShdw>
              </a:effectLst>
            </a:endParaRPr>
          </a:p>
        </p:txBody>
      </p:sp>
      <p:graphicFrame>
        <p:nvGraphicFramePr>
          <p:cNvPr id="5" name="Content Placeholder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9459" name="Content Placeholder 5"/>
          <p:cNvSpPr>
            <a:spLocks noGrp="1"/>
          </p:cNvSpPr>
          <p:nvPr>
            <p:ph idx="1"/>
          </p:nvPr>
        </p:nvSpPr>
        <p:spPr/>
        <p:txBody>
          <a:bodyPr/>
          <a:lstStyle/>
          <a:p>
            <a:pPr eaLnBrk="1" hangingPunct="1">
              <a:buFont typeface="Arial" charset="0"/>
              <a:buNone/>
            </a:pPr>
            <a:r>
              <a:rPr lang="en-US" b="1" smtClean="0"/>
              <a:t>Academic Language</a:t>
            </a:r>
          </a:p>
          <a:p>
            <a:pPr eaLnBrk="1" hangingPunct="1"/>
            <a:r>
              <a:rPr lang="en-US" smtClean="0"/>
              <a:t>Quick write: What constitutes academic language?</a:t>
            </a:r>
          </a:p>
          <a:p>
            <a:pPr eaLnBrk="1" hangingPunct="1"/>
            <a:endParaRPr lang="en-US" smtClean="0"/>
          </a:p>
        </p:txBody>
      </p:sp>
      <p:pic>
        <p:nvPicPr>
          <p:cNvPr id="1026" name="Picture 2" descr="C:\Users\Public\Pictures\10216566.jpg"/>
          <p:cNvPicPr>
            <a:picLocks noChangeAspect="1" noChangeArrowheads="1"/>
          </p:cNvPicPr>
          <p:nvPr/>
        </p:nvPicPr>
        <p:blipFill>
          <a:blip r:embed="rId8" cstate="print"/>
          <a:srcRect/>
          <a:stretch>
            <a:fillRect/>
          </a:stretch>
        </p:blipFill>
        <p:spPr bwMode="auto">
          <a:xfrm>
            <a:off x="4495800" y="2819400"/>
            <a:ext cx="2618661" cy="3582292"/>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hangingPunct="1"/>
            <a:r>
              <a:rPr lang="en-US" sz="5400" b="1" smtClean="0"/>
              <a:t>Activity</a:t>
            </a:r>
          </a:p>
        </p:txBody>
      </p:sp>
      <p:sp>
        <p:nvSpPr>
          <p:cNvPr id="3" name="Content Placeholder 2"/>
          <p:cNvSpPr>
            <a:spLocks noGrp="1"/>
          </p:cNvSpPr>
          <p:nvPr>
            <p:ph idx="1"/>
          </p:nvPr>
        </p:nvSpPr>
        <p:spPr/>
        <p:txBody>
          <a:bodyPr rtlCol="0">
            <a:normAutofit fontScale="92500" lnSpcReduction="20000"/>
          </a:bodyPr>
          <a:lstStyle/>
          <a:p>
            <a:pPr eaLnBrk="1" fontAlgn="auto" hangingPunct="1">
              <a:spcAft>
                <a:spcPts val="0"/>
              </a:spcAft>
              <a:defRPr/>
            </a:pPr>
            <a:r>
              <a:rPr lang="en-US" dirty="0" smtClean="0"/>
              <a:t>Turn to a partner. Decide who will be A and who will be B.</a:t>
            </a:r>
          </a:p>
          <a:p>
            <a:pPr eaLnBrk="1" fontAlgn="auto" hangingPunct="1">
              <a:spcAft>
                <a:spcPts val="0"/>
              </a:spcAft>
              <a:defRPr/>
            </a:pPr>
            <a:r>
              <a:rPr lang="en-US" dirty="0" smtClean="0"/>
              <a:t>Start with person A and tell person B why you like or dislike oranges</a:t>
            </a:r>
          </a:p>
          <a:p>
            <a:pPr eaLnBrk="1" fontAlgn="auto" hangingPunct="1">
              <a:spcAft>
                <a:spcPts val="0"/>
              </a:spcAft>
              <a:defRPr/>
            </a:pPr>
            <a:r>
              <a:rPr lang="en-US" dirty="0" smtClean="0"/>
              <a:t>Start with person B and describe an orange to person A as if you were a mathematician.</a:t>
            </a:r>
          </a:p>
          <a:p>
            <a:pPr eaLnBrk="1" fontAlgn="auto" hangingPunct="1">
              <a:spcAft>
                <a:spcPts val="0"/>
              </a:spcAft>
              <a:defRPr/>
            </a:pPr>
            <a:r>
              <a:rPr lang="en-US" dirty="0" smtClean="0"/>
              <a:t>Start with person A and describe an orange to person B as if you were a scientist. </a:t>
            </a:r>
          </a:p>
          <a:p>
            <a:pPr eaLnBrk="1" fontAlgn="auto" hangingPunct="1">
              <a:spcAft>
                <a:spcPts val="0"/>
              </a:spcAft>
              <a:defRPr/>
            </a:pPr>
            <a:r>
              <a:rPr lang="en-US" dirty="0" smtClean="0"/>
              <a:t>Start with person B and describe an orange to person A as if you were a historian/economist.</a:t>
            </a:r>
          </a:p>
          <a:p>
            <a:pPr eaLnBrk="1" fontAlgn="auto" hangingPunct="1">
              <a:spcAft>
                <a:spcPts val="0"/>
              </a:spcAft>
              <a:defRPr/>
            </a:pPr>
            <a:endParaRPr lang="en-US" dirty="0" smtClean="0"/>
          </a:p>
          <a:p>
            <a:pPr eaLnBrk="1" fontAlgn="auto" hangingPunct="1">
              <a:spcAft>
                <a:spcPts val="0"/>
              </a:spcAft>
              <a:defRPr/>
            </a:pPr>
            <a:endParaRPr lang="en-US" dirty="0" smtClean="0"/>
          </a:p>
          <a:p>
            <a:pPr eaLnBrk="1" fontAlgn="auto" hangingPunct="1">
              <a:spcAft>
                <a:spcPts val="0"/>
              </a:spcAft>
              <a:defRPr/>
            </a:pPr>
            <a:endParaRPr lang="en-US" dirty="0" smtClean="0"/>
          </a:p>
        </p:txBody>
      </p:sp>
      <p:pic>
        <p:nvPicPr>
          <p:cNvPr id="20484" name="Picture 2" descr="C:\Users\Babted\AppData\Local\Microsoft\Windows\Temporary Internet Files\Content.IE5\MYP7CNK5\MC900441720[1].png"/>
          <p:cNvPicPr>
            <a:picLocks noChangeAspect="1" noChangeArrowheads="1"/>
          </p:cNvPicPr>
          <p:nvPr/>
        </p:nvPicPr>
        <p:blipFill>
          <a:blip r:embed="rId3" cstate="print"/>
          <a:srcRect/>
          <a:stretch>
            <a:fillRect/>
          </a:stretch>
        </p:blipFill>
        <p:spPr bwMode="auto">
          <a:xfrm>
            <a:off x="6172200" y="152400"/>
            <a:ext cx="1676400" cy="137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52400" y="0"/>
            <a:ext cx="8229600" cy="990600"/>
          </a:xfrm>
          <a:noFill/>
          <a:ln>
            <a:solidFill>
              <a:schemeClr val="accent1"/>
            </a:solidFill>
          </a:ln>
        </p:spPr>
        <p:txBody>
          <a:bodyPr/>
          <a:lstStyle/>
          <a:p>
            <a:pPr eaLnBrk="1" hangingPunct="1"/>
            <a:r>
              <a:rPr lang="en-US" dirty="0" smtClean="0"/>
              <a:t>Acknowledgements</a:t>
            </a:r>
          </a:p>
        </p:txBody>
      </p:sp>
      <p:sp>
        <p:nvSpPr>
          <p:cNvPr id="3075" name="Content Placeholder 2"/>
          <p:cNvSpPr>
            <a:spLocks noGrp="1"/>
          </p:cNvSpPr>
          <p:nvPr>
            <p:ph idx="1"/>
          </p:nvPr>
        </p:nvSpPr>
        <p:spPr>
          <a:xfrm>
            <a:off x="457200" y="1600200"/>
            <a:ext cx="8229600" cy="5105400"/>
          </a:xfrm>
        </p:spPr>
        <p:txBody>
          <a:bodyPr/>
          <a:lstStyle/>
          <a:p>
            <a:pPr eaLnBrk="1" hangingPunct="1"/>
            <a:r>
              <a:rPr lang="en-US" dirty="0" smtClean="0"/>
              <a:t>NJDOE: Office of Student Achievement and Accountability</a:t>
            </a:r>
          </a:p>
          <a:p>
            <a:pPr lvl="1" eaLnBrk="1" hangingPunct="1">
              <a:buFont typeface="Wingdings" pitchFamily="2" charset="2"/>
              <a:buChar char="v"/>
            </a:pPr>
            <a:r>
              <a:rPr lang="en-US" dirty="0" smtClean="0"/>
              <a:t>Ms. Raquel Sinai, Bilingual Education Coordinator </a:t>
            </a:r>
          </a:p>
          <a:p>
            <a:pPr lvl="1" eaLnBrk="1" hangingPunct="1">
              <a:buFont typeface="Wingdings" pitchFamily="2" charset="2"/>
              <a:buChar char="v"/>
            </a:pPr>
            <a:r>
              <a:rPr lang="en-US" dirty="0" smtClean="0"/>
              <a:t>Ms. Lori </a:t>
            </a:r>
            <a:r>
              <a:rPr lang="en-US" dirty="0" err="1" smtClean="0"/>
              <a:t>Ramella</a:t>
            </a:r>
            <a:r>
              <a:rPr lang="en-US" dirty="0" smtClean="0"/>
              <a:t> &amp; Ms. Ericka Reed, </a:t>
            </a:r>
          </a:p>
          <a:p>
            <a:pPr lvl="2" eaLnBrk="1" hangingPunct="1">
              <a:buNone/>
            </a:pPr>
            <a:r>
              <a:rPr lang="en-US" dirty="0" smtClean="0"/>
              <a:t>Bilingual/ESL Educational Specialists </a:t>
            </a:r>
          </a:p>
          <a:p>
            <a:pPr eaLnBrk="1" hangingPunct="1"/>
            <a:r>
              <a:rPr lang="en-US" sz="2400" dirty="0" smtClean="0"/>
              <a:t>WIDA Consortium</a:t>
            </a:r>
          </a:p>
          <a:p>
            <a:pPr eaLnBrk="1" hangingPunct="1"/>
            <a:r>
              <a:rPr lang="en-US" sz="2400" u="sng" dirty="0" smtClean="0"/>
              <a:t>Local Districts</a:t>
            </a:r>
            <a:r>
              <a:rPr lang="en-US" sz="2400" dirty="0" smtClean="0"/>
              <a:t>: Absecon, Atlantic City, Clifton, Freehold Regional High School, Howell Township, Linden, </a:t>
            </a:r>
            <a:r>
              <a:rPr lang="en-US" sz="2400" dirty="0" err="1" smtClean="0"/>
              <a:t>Lumbertown</a:t>
            </a:r>
            <a:r>
              <a:rPr lang="en-US" sz="2400" dirty="0" smtClean="0"/>
              <a:t>, Newark, Oaklyn, Paterson, Perth Amboy,  River Edge, Roselle, West Orange</a:t>
            </a:r>
          </a:p>
        </p:txBody>
      </p:sp>
      <p:pic>
        <p:nvPicPr>
          <p:cNvPr id="3076" name="Picture 4" descr="C:\Users\Babted\AppData\Local\Microsoft\Windows\Temporary Internet Files\Content.IE5\A4O8ZKW9\MP900402446[1].jpg"/>
          <p:cNvPicPr>
            <a:picLocks noChangeAspect="1" noChangeArrowheads="1"/>
          </p:cNvPicPr>
          <p:nvPr/>
        </p:nvPicPr>
        <p:blipFill>
          <a:blip r:embed="rId3" cstate="print"/>
          <a:srcRect/>
          <a:stretch>
            <a:fillRect/>
          </a:stretch>
        </p:blipFill>
        <p:spPr bwMode="auto">
          <a:xfrm>
            <a:off x="6705600" y="3200400"/>
            <a:ext cx="1639332" cy="1447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r>
              <a:rPr lang="en-US" b="1" dirty="0" smtClean="0">
                <a:effectLst>
                  <a:outerShdw blurRad="38100" dist="38100" dir="2700000" algn="tl">
                    <a:srgbClr val="000000">
                      <a:alpha val="43137"/>
                    </a:srgbClr>
                  </a:outerShdw>
                </a:effectLst>
              </a:rPr>
              <a:t>Academic Language and </a:t>
            </a:r>
            <a:br>
              <a:rPr lang="en-US" b="1" dirty="0" smtClean="0">
                <a:effectLst>
                  <a:outerShdw blurRad="38100" dist="38100" dir="2700000" algn="tl">
                    <a:srgbClr val="000000">
                      <a:alpha val="43137"/>
                    </a:srgbClr>
                  </a:outerShdw>
                </a:effectLst>
              </a:rPr>
            </a:br>
            <a:r>
              <a:rPr lang="en-US" b="1" dirty="0" smtClean="0">
                <a:effectLst>
                  <a:outerShdw blurRad="38100" dist="38100" dir="2700000" algn="tl">
                    <a:srgbClr val="000000">
                      <a:alpha val="43137"/>
                    </a:srgbClr>
                  </a:outerShdw>
                </a:effectLst>
              </a:rPr>
              <a:t>WIDA standards</a:t>
            </a:r>
            <a:endParaRPr lang="en-US" b="1" dirty="0">
              <a:effectLst>
                <a:outerShdw blurRad="38100" dist="38100" dir="2700000" algn="tl">
                  <a:srgbClr val="000000">
                    <a:alpha val="43137"/>
                  </a:srgbClr>
                </a:outerShdw>
              </a:effectLst>
            </a:endParaRPr>
          </a:p>
        </p:txBody>
      </p:sp>
      <p:graphicFrame>
        <p:nvGraphicFramePr>
          <p:cNvPr id="4" name="Content Placeholder 3"/>
          <p:cNvGraphicFramePr>
            <a:graphicFrameLocks noGrp="1"/>
          </p:cNvGraphicFramePr>
          <p:nvPr>
            <p:ph idx="1"/>
          </p:nvPr>
        </p:nvGraphicFramePr>
        <p:xfrm>
          <a:off x="457200" y="1295400"/>
          <a:ext cx="8229600" cy="5181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6628" name="TextBox 4"/>
          <p:cNvSpPr txBox="1">
            <a:spLocks noChangeArrowheads="1"/>
          </p:cNvSpPr>
          <p:nvPr/>
        </p:nvSpPr>
        <p:spPr bwMode="auto">
          <a:xfrm>
            <a:off x="762000" y="4876800"/>
            <a:ext cx="2286000" cy="369888"/>
          </a:xfrm>
          <a:prstGeom prst="rect">
            <a:avLst/>
          </a:prstGeom>
          <a:noFill/>
          <a:ln w="9525">
            <a:noFill/>
            <a:miter lim="800000"/>
            <a:headEnd/>
            <a:tailEnd/>
          </a:ln>
        </p:spPr>
        <p:txBody>
          <a:bodyPr>
            <a:spAutoFit/>
          </a:bodyPr>
          <a:lstStyle/>
          <a:p>
            <a:r>
              <a:rPr lang="en-US"/>
              <a:t>Dutro &amp; Moran, 2003</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534400" cy="1143000"/>
          </a:xfrm>
          <a:ln>
            <a:noFill/>
          </a:ln>
        </p:spPr>
        <p:txBody>
          <a:bodyPr>
            <a:normAutofit fontScale="90000"/>
          </a:bodyPr>
          <a:lstStyle/>
          <a:p>
            <a:pPr eaLnBrk="1" hangingPunct="1">
              <a:defRPr/>
            </a:pPr>
            <a:r>
              <a:rPr lang="en-US" b="1" dirty="0" smtClean="0">
                <a:effectLst>
                  <a:outerShdw blurRad="38100" dist="38100" dir="2700000" algn="tl">
                    <a:srgbClr val="000000">
                      <a:alpha val="43137"/>
                    </a:srgbClr>
                  </a:outerShdw>
                </a:effectLst>
                <a:latin typeface="Times New Roman" pitchFamily="18" charset="0"/>
                <a:cs typeface="Times New Roman" pitchFamily="18" charset="0"/>
              </a:rPr>
              <a:t>Components of Academic Language</a:t>
            </a:r>
            <a:endParaRPr lang="en-US" b="1" dirty="0">
              <a:effectLst>
                <a:outerShdw blurRad="38100" dist="38100" dir="2700000" algn="tl">
                  <a:srgbClr val="000000">
                    <a:alpha val="43137"/>
                  </a:srgbClr>
                </a:outerShdw>
              </a:effectLst>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6705600" y="6172200"/>
            <a:ext cx="1600200" cy="338554"/>
          </a:xfrm>
          <a:prstGeom prst="rect">
            <a:avLst/>
          </a:prstGeom>
          <a:noFill/>
        </p:spPr>
        <p:txBody>
          <a:bodyPr wrap="square" rtlCol="0">
            <a:spAutoFit/>
          </a:bodyPr>
          <a:lstStyle/>
          <a:p>
            <a:r>
              <a:rPr lang="en-US" sz="1600" dirty="0" err="1" smtClean="0">
                <a:latin typeface="Times New Roman" pitchFamily="18" charset="0"/>
                <a:cs typeface="Times New Roman" pitchFamily="18" charset="0"/>
              </a:rPr>
              <a:t>Zwiers</a:t>
            </a:r>
            <a:r>
              <a:rPr lang="en-US" sz="1600" dirty="0" smtClean="0">
                <a:latin typeface="Times New Roman" pitchFamily="18" charset="0"/>
                <a:cs typeface="Times New Roman" pitchFamily="18" charset="0"/>
              </a:rPr>
              <a:t>, 2008</a:t>
            </a:r>
            <a:endParaRPr lang="en-US"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sz="3200" dirty="0" smtClean="0"/>
              <a:t>Unpack Academic Language Demands</a:t>
            </a:r>
          </a:p>
        </p:txBody>
      </p:sp>
      <p:sp>
        <p:nvSpPr>
          <p:cNvPr id="3" name="Content Placeholder 2"/>
          <p:cNvSpPr>
            <a:spLocks noGrp="1"/>
          </p:cNvSpPr>
          <p:nvPr>
            <p:ph idx="1"/>
          </p:nvPr>
        </p:nvSpPr>
        <p:spPr>
          <a:xfrm>
            <a:off x="304800" y="1143000"/>
            <a:ext cx="5943600" cy="4983163"/>
          </a:xfrm>
          <a:ln>
            <a:solidFill>
              <a:schemeClr val="accent1"/>
            </a:solidFill>
          </a:ln>
        </p:spPr>
        <p:txBody>
          <a:bodyPr>
            <a:normAutofit/>
          </a:bodyPr>
          <a:lstStyle/>
          <a:p>
            <a:pPr>
              <a:buFont typeface="Arial" charset="0"/>
              <a:buBlip>
                <a:blip r:embed="rId3"/>
              </a:buBlip>
              <a:defRPr/>
            </a:pPr>
            <a:r>
              <a:rPr lang="en-US" dirty="0" smtClean="0"/>
              <a:t>Look at content standard: </a:t>
            </a:r>
          </a:p>
          <a:p>
            <a:pPr lvl="1">
              <a:buFont typeface="Arial" charset="0"/>
              <a:buBlip>
                <a:blip r:embed="rId3"/>
              </a:buBlip>
              <a:defRPr/>
            </a:pPr>
            <a:r>
              <a:rPr lang="en-US" sz="3200" dirty="0" smtClean="0"/>
              <a:t>What would be the outcomes for each language domain?</a:t>
            </a:r>
          </a:p>
          <a:p>
            <a:pPr lvl="1">
              <a:buFont typeface="Arial" charset="0"/>
              <a:buBlip>
                <a:blip r:embed="rId3"/>
              </a:buBlip>
              <a:defRPr/>
            </a:pPr>
            <a:r>
              <a:rPr lang="en-US" sz="3200" dirty="0" smtClean="0"/>
              <a:t>Which language tasks in terms of </a:t>
            </a:r>
            <a:r>
              <a:rPr lang="en-US" sz="3200" u="sng" dirty="0" smtClean="0"/>
              <a:t>performance criteria </a:t>
            </a:r>
            <a:r>
              <a:rPr lang="en-US" sz="3200" dirty="0" smtClean="0"/>
              <a:t>are needed to accomplish goals of content standard?</a:t>
            </a:r>
          </a:p>
          <a:p>
            <a:pPr lvl="2">
              <a:buNone/>
              <a:defRPr/>
            </a:pPr>
            <a:endParaRPr lang="en-US" dirty="0"/>
          </a:p>
        </p:txBody>
      </p:sp>
      <p:pic>
        <p:nvPicPr>
          <p:cNvPr id="20484" name="Picture 2"/>
          <p:cNvPicPr>
            <a:picLocks noChangeAspect="1" noChangeArrowheads="1"/>
          </p:cNvPicPr>
          <p:nvPr/>
        </p:nvPicPr>
        <p:blipFill>
          <a:blip r:embed="rId4" cstate="print"/>
          <a:srcRect/>
          <a:stretch>
            <a:fillRect/>
          </a:stretch>
        </p:blipFill>
        <p:spPr bwMode="auto">
          <a:xfrm>
            <a:off x="6248400" y="1143000"/>
            <a:ext cx="2667000" cy="4953000"/>
          </a:xfrm>
          <a:prstGeom prst="rect">
            <a:avLst/>
          </a:prstGeom>
          <a:noFill/>
          <a:ln w="9525">
            <a:solidFill>
              <a:schemeClr val="accent1"/>
            </a:solid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229600" cy="1143000"/>
          </a:xfrm>
        </p:spPr>
        <p:txBody>
          <a:bodyPr/>
          <a:lstStyle/>
          <a:p>
            <a:pPr>
              <a:defRPr/>
            </a:pPr>
            <a:r>
              <a:rPr lang="en-US" dirty="0" smtClean="0">
                <a:effectLst>
                  <a:outerShdw blurRad="38100" dist="38100" dir="2700000" algn="tl">
                    <a:srgbClr val="000000">
                      <a:alpha val="43137"/>
                    </a:srgbClr>
                  </a:outerShdw>
                </a:effectLst>
              </a:rPr>
              <a:t>Questions to Ask</a:t>
            </a:r>
            <a:endParaRPr lang="en-US" dirty="0">
              <a:effectLst>
                <a:outerShdw blurRad="38100" dist="38100" dir="2700000" algn="tl">
                  <a:srgbClr val="000000">
                    <a:alpha val="43137"/>
                  </a:srgbClr>
                </a:outerShdw>
              </a:effectLst>
            </a:endParaRPr>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229600" cy="1143000"/>
          </a:xfrm>
        </p:spPr>
        <p:txBody>
          <a:bodyPr>
            <a:normAutofit fontScale="90000"/>
          </a:bodyPr>
          <a:lstStyle/>
          <a:p>
            <a:pPr>
              <a:defRPr/>
            </a:pPr>
            <a:r>
              <a:rPr lang="en-US" sz="5400" dirty="0" smtClean="0">
                <a:effectLst>
                  <a:outerShdw blurRad="38100" dist="38100" dir="2700000" algn="tl">
                    <a:srgbClr val="000000">
                      <a:alpha val="43137"/>
                    </a:srgbClr>
                  </a:outerShdw>
                </a:effectLst>
              </a:rPr>
              <a:t>WIDA Performance Criteria</a:t>
            </a:r>
            <a:endParaRPr lang="en-US" sz="5400" dirty="0">
              <a:effectLst>
                <a:outerShdw blurRad="38100" dist="38100" dir="2700000" algn="tl">
                  <a:srgbClr val="000000">
                    <a:alpha val="43137"/>
                  </a:srgbClr>
                </a:outerShdw>
              </a:effectLst>
            </a:endParaRPr>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76200" y="0"/>
            <a:ext cx="8915400" cy="1020763"/>
          </a:xfrm>
        </p:spPr>
        <p:txBody>
          <a:bodyPr/>
          <a:lstStyle/>
          <a:p>
            <a:r>
              <a:rPr lang="en-US" dirty="0" smtClean="0"/>
              <a:t>Unpacking Performance Criteria</a:t>
            </a:r>
          </a:p>
        </p:txBody>
      </p:sp>
      <p:sp>
        <p:nvSpPr>
          <p:cNvPr id="22531" name="Content Placeholder 2"/>
          <p:cNvSpPr>
            <a:spLocks noGrp="1"/>
          </p:cNvSpPr>
          <p:nvPr>
            <p:ph idx="1"/>
          </p:nvPr>
        </p:nvSpPr>
        <p:spPr>
          <a:xfrm>
            <a:off x="457200" y="1295400"/>
            <a:ext cx="8229600" cy="4830763"/>
          </a:xfrm>
        </p:spPr>
        <p:txBody>
          <a:bodyPr/>
          <a:lstStyle/>
          <a:p>
            <a:r>
              <a:rPr lang="en-US" smtClean="0"/>
              <a:t>Linguistic complexity</a:t>
            </a:r>
          </a:p>
          <a:p>
            <a:pPr lvl="1"/>
            <a:r>
              <a:rPr lang="en-US" smtClean="0">
                <a:cs typeface="Arial" pitchFamily="34" charset="0"/>
              </a:rPr>
              <a:t>Cohesion</a:t>
            </a:r>
          </a:p>
          <a:p>
            <a:pPr lvl="1"/>
            <a:r>
              <a:rPr lang="en-US" smtClean="0">
                <a:cs typeface="Arial" pitchFamily="34" charset="0"/>
              </a:rPr>
              <a:t>Quantity  and variety of sentences</a:t>
            </a:r>
          </a:p>
          <a:p>
            <a:r>
              <a:rPr lang="en-US" smtClean="0"/>
              <a:t>Vocabulary </a:t>
            </a:r>
          </a:p>
          <a:p>
            <a:pPr lvl="1"/>
            <a:r>
              <a:rPr lang="en-US" smtClean="0">
                <a:cs typeface="Arial" pitchFamily="34" charset="0"/>
              </a:rPr>
              <a:t>Key grade level content-specific words</a:t>
            </a:r>
          </a:p>
          <a:p>
            <a:pPr lvl="1"/>
            <a:r>
              <a:rPr lang="en-US" smtClean="0">
                <a:cs typeface="Arial" pitchFamily="34" charset="0"/>
              </a:rPr>
              <a:t>Transitions</a:t>
            </a:r>
          </a:p>
          <a:p>
            <a:r>
              <a:rPr lang="en-US" smtClean="0"/>
              <a:t>Language control</a:t>
            </a:r>
          </a:p>
          <a:p>
            <a:pPr lvl="1"/>
            <a:r>
              <a:rPr lang="en-US" smtClean="0">
                <a:cs typeface="Arial" pitchFamily="34" charset="0"/>
              </a:rPr>
              <a:t>Unusual phonological characteristics</a:t>
            </a:r>
          </a:p>
          <a:p>
            <a:pPr lvl="1"/>
            <a:r>
              <a:rPr lang="en-US" smtClean="0">
                <a:cs typeface="Arial" pitchFamily="34" charset="0"/>
              </a:rPr>
              <a:t>Specific grammatical aspects</a:t>
            </a:r>
          </a:p>
          <a:p>
            <a:endParaRPr lang="en-US" smtClean="0"/>
          </a:p>
          <a:p>
            <a:endParaRPr lang="en-US" smtClean="0"/>
          </a:p>
          <a:p>
            <a:pPr lvl="2"/>
            <a:endParaRPr lang="en-US" smtClean="0">
              <a:cs typeface="Arial" pitchFamily="34" charset="0"/>
            </a:endParaRPr>
          </a:p>
          <a:p>
            <a:endParaRPr lang="en-US" smtClean="0"/>
          </a:p>
        </p:txBody>
      </p:sp>
      <p:pic>
        <p:nvPicPr>
          <p:cNvPr id="22532" name="Picture 2"/>
          <p:cNvPicPr>
            <a:picLocks noChangeAspect="1" noChangeArrowheads="1"/>
          </p:cNvPicPr>
          <p:nvPr/>
        </p:nvPicPr>
        <p:blipFill>
          <a:blip r:embed="rId2" cstate="print"/>
          <a:srcRect/>
          <a:stretch>
            <a:fillRect/>
          </a:stretch>
        </p:blipFill>
        <p:spPr bwMode="auto">
          <a:xfrm>
            <a:off x="6553200" y="1447800"/>
            <a:ext cx="2362200" cy="2133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4"/>
          <p:cNvSpPr>
            <a:spLocks noChangeArrowheads="1"/>
          </p:cNvSpPr>
          <p:nvPr/>
        </p:nvSpPr>
        <p:spPr bwMode="auto">
          <a:xfrm>
            <a:off x="457200" y="990600"/>
            <a:ext cx="3581400" cy="1598613"/>
          </a:xfrm>
          <a:prstGeom prst="rect">
            <a:avLst/>
          </a:prstGeom>
          <a:noFill/>
          <a:ln w="95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miter lim="800000"/>
            <a:headEnd/>
            <a:tailEnd/>
          </a:ln>
        </p:spPr>
        <p:txBody>
          <a:bodyPr>
            <a:spAutoFit/>
          </a:bodyPr>
          <a:lstStyle/>
          <a:p>
            <a:r>
              <a:rPr lang="en-US" b="1" dirty="0">
                <a:latin typeface="Times New Roman" pitchFamily="18" charset="0"/>
              </a:rPr>
              <a:t>Linguistic Complexity</a:t>
            </a:r>
          </a:p>
          <a:p>
            <a:pPr algn="l"/>
            <a:r>
              <a:rPr lang="en-US" sz="1600" b="1" dirty="0">
                <a:latin typeface="Times New Roman" pitchFamily="18" charset="0"/>
              </a:rPr>
              <a:t>Level 1 – </a:t>
            </a:r>
            <a:r>
              <a:rPr lang="en-US" sz="1600" b="1" i="1" dirty="0">
                <a:latin typeface="Times New Roman" pitchFamily="18" charset="0"/>
              </a:rPr>
              <a:t>Single words</a:t>
            </a:r>
          </a:p>
          <a:p>
            <a:pPr algn="l"/>
            <a:r>
              <a:rPr lang="en-US" sz="1600" b="1" dirty="0">
                <a:latin typeface="Times New Roman" pitchFamily="18" charset="0"/>
              </a:rPr>
              <a:t>Level 2 – </a:t>
            </a:r>
            <a:r>
              <a:rPr lang="en-US" sz="1600" b="1" i="1" dirty="0">
                <a:latin typeface="Times New Roman" pitchFamily="18" charset="0"/>
              </a:rPr>
              <a:t>Phrases, short sentences</a:t>
            </a:r>
          </a:p>
          <a:p>
            <a:pPr algn="l"/>
            <a:r>
              <a:rPr lang="en-US" sz="1600" b="1" dirty="0">
                <a:latin typeface="Times New Roman" pitchFamily="18" charset="0"/>
              </a:rPr>
              <a:t>Level 3 – </a:t>
            </a:r>
            <a:r>
              <a:rPr lang="en-US" sz="1600" b="1" i="1" dirty="0">
                <a:latin typeface="Times New Roman" pitchFamily="18" charset="0"/>
              </a:rPr>
              <a:t>Series of related sentences</a:t>
            </a:r>
          </a:p>
          <a:p>
            <a:pPr algn="l"/>
            <a:r>
              <a:rPr lang="en-US" sz="1600" b="1" dirty="0">
                <a:latin typeface="Times New Roman" pitchFamily="18" charset="0"/>
              </a:rPr>
              <a:t>Level 4 – </a:t>
            </a:r>
            <a:r>
              <a:rPr lang="en-US" sz="1600" b="1" i="1" dirty="0">
                <a:latin typeface="Times New Roman" pitchFamily="18" charset="0"/>
              </a:rPr>
              <a:t>Moderate discourse</a:t>
            </a:r>
          </a:p>
          <a:p>
            <a:pPr algn="l"/>
            <a:r>
              <a:rPr lang="en-US" sz="1600" b="1" dirty="0">
                <a:latin typeface="Times New Roman" pitchFamily="18" charset="0"/>
              </a:rPr>
              <a:t>Level 5 – </a:t>
            </a:r>
            <a:r>
              <a:rPr lang="en-US" sz="1600" b="1" i="1" dirty="0">
                <a:latin typeface="Times New Roman" pitchFamily="18" charset="0"/>
              </a:rPr>
              <a:t>Complex discourse</a:t>
            </a:r>
          </a:p>
        </p:txBody>
      </p:sp>
      <p:pic>
        <p:nvPicPr>
          <p:cNvPr id="26626" name="Picture 2" descr="j0438377"/>
          <p:cNvPicPr>
            <a:picLocks noChangeAspect="1" noChangeArrowheads="1"/>
          </p:cNvPicPr>
          <p:nvPr/>
        </p:nvPicPr>
        <p:blipFill>
          <a:blip r:embed="rId3" cstate="print"/>
          <a:srcRect/>
          <a:stretch>
            <a:fillRect/>
          </a:stretch>
        </p:blipFill>
        <p:spPr bwMode="auto">
          <a:xfrm>
            <a:off x="7315200" y="2895600"/>
            <a:ext cx="1143000" cy="1371600"/>
          </a:xfrm>
          <a:prstGeom prst="rect">
            <a:avLst/>
          </a:prstGeom>
          <a:noFill/>
          <a:ln w="9525">
            <a:noFill/>
            <a:miter lim="800000"/>
            <a:headEnd/>
            <a:tailEnd/>
          </a:ln>
        </p:spPr>
      </p:pic>
      <p:pic>
        <p:nvPicPr>
          <p:cNvPr id="26627" name="Picture 3" descr="j0439471"/>
          <p:cNvPicPr>
            <a:picLocks noChangeAspect="1" noChangeArrowheads="1"/>
          </p:cNvPicPr>
          <p:nvPr/>
        </p:nvPicPr>
        <p:blipFill>
          <a:blip r:embed="rId4" cstate="print"/>
          <a:srcRect/>
          <a:stretch>
            <a:fillRect/>
          </a:stretch>
        </p:blipFill>
        <p:spPr bwMode="auto">
          <a:xfrm>
            <a:off x="4191000" y="1066800"/>
            <a:ext cx="2133600" cy="1419225"/>
          </a:xfrm>
          <a:prstGeom prst="rect">
            <a:avLst/>
          </a:prstGeom>
          <a:noFill/>
          <a:ln w="9525">
            <a:noFill/>
            <a:miter lim="800000"/>
            <a:headEnd/>
            <a:tailEnd/>
          </a:ln>
        </p:spPr>
      </p:pic>
      <p:sp>
        <p:nvSpPr>
          <p:cNvPr id="26630" name="Rectangle 6"/>
          <p:cNvSpPr>
            <a:spLocks noChangeArrowheads="1"/>
          </p:cNvSpPr>
          <p:nvPr/>
        </p:nvSpPr>
        <p:spPr bwMode="auto">
          <a:xfrm>
            <a:off x="5257800" y="4267200"/>
            <a:ext cx="3581400" cy="2332038"/>
          </a:xfrm>
          <a:prstGeom prst="rect">
            <a:avLst/>
          </a:prstGeom>
          <a:noFill/>
          <a:ln w="9525">
            <a:solidFill>
              <a:schemeClr val="tx1"/>
            </a:solidFill>
            <a:miter lim="800000"/>
            <a:headEnd/>
            <a:tailEnd/>
          </a:ln>
        </p:spPr>
        <p:txBody>
          <a:bodyPr>
            <a:spAutoFit/>
          </a:bodyPr>
          <a:lstStyle/>
          <a:p>
            <a:r>
              <a:rPr lang="en-US" b="1">
                <a:latin typeface="Times New Roman" pitchFamily="18" charset="0"/>
              </a:rPr>
              <a:t>Language Control</a:t>
            </a:r>
          </a:p>
          <a:p>
            <a:pPr algn="l"/>
            <a:r>
              <a:rPr lang="en-US" sz="1600" b="1">
                <a:latin typeface="Times New Roman" pitchFamily="18" charset="0"/>
              </a:rPr>
              <a:t>Level 1 – </a:t>
            </a:r>
            <a:r>
              <a:rPr lang="en-US" sz="1600" b="1" i="1">
                <a:latin typeface="Times New Roman" pitchFamily="18" charset="0"/>
              </a:rPr>
              <a:t>Memorized language</a:t>
            </a:r>
          </a:p>
          <a:p>
            <a:pPr algn="l"/>
            <a:r>
              <a:rPr lang="en-US" sz="1600" b="1">
                <a:latin typeface="Times New Roman" pitchFamily="18" charset="0"/>
              </a:rPr>
              <a:t>Level 2 – </a:t>
            </a:r>
            <a:r>
              <a:rPr lang="en-US" sz="1600" b="1" i="1">
                <a:latin typeface="Times New Roman" pitchFamily="18" charset="0"/>
              </a:rPr>
              <a:t>Language w/errors where meaning is obscured</a:t>
            </a:r>
          </a:p>
          <a:p>
            <a:pPr algn="l"/>
            <a:r>
              <a:rPr lang="en-US" sz="1600" b="1">
                <a:latin typeface="Times New Roman" pitchFamily="18" charset="0"/>
              </a:rPr>
              <a:t>Level 3 – </a:t>
            </a:r>
            <a:r>
              <a:rPr lang="en-US" sz="1600" b="1" i="1">
                <a:latin typeface="Times New Roman" pitchFamily="18" charset="0"/>
              </a:rPr>
              <a:t>Language w/errors but meaning is retained</a:t>
            </a:r>
          </a:p>
          <a:p>
            <a:pPr algn="l"/>
            <a:r>
              <a:rPr lang="en-US" sz="1600" b="1">
                <a:latin typeface="Times New Roman" pitchFamily="18" charset="0"/>
              </a:rPr>
              <a:t>Level 4 – </a:t>
            </a:r>
            <a:r>
              <a:rPr lang="en-US" sz="1600" b="1" i="1">
                <a:latin typeface="Times New Roman" pitchFamily="18" charset="0"/>
              </a:rPr>
              <a:t>Language w/minimal errors</a:t>
            </a:r>
          </a:p>
          <a:p>
            <a:pPr algn="l"/>
            <a:r>
              <a:rPr lang="en-US" sz="1600" b="1">
                <a:latin typeface="Times New Roman" pitchFamily="18" charset="0"/>
              </a:rPr>
              <a:t>Level 5 – </a:t>
            </a:r>
            <a:r>
              <a:rPr lang="en-US" sz="1600" b="1" i="1">
                <a:latin typeface="Times New Roman" pitchFamily="18" charset="0"/>
              </a:rPr>
              <a:t>Language comparable to English peers</a:t>
            </a:r>
          </a:p>
        </p:txBody>
      </p:sp>
      <p:pic>
        <p:nvPicPr>
          <p:cNvPr id="26631" name="Picture 7" descr="j0262967"/>
          <p:cNvPicPr>
            <a:picLocks noChangeAspect="1" noChangeArrowheads="1"/>
          </p:cNvPicPr>
          <p:nvPr/>
        </p:nvPicPr>
        <p:blipFill>
          <a:blip r:embed="rId5" cstate="print"/>
          <a:srcRect/>
          <a:stretch>
            <a:fillRect/>
          </a:stretch>
        </p:blipFill>
        <p:spPr bwMode="auto">
          <a:xfrm>
            <a:off x="7543800" y="152400"/>
            <a:ext cx="1311275" cy="1981200"/>
          </a:xfrm>
          <a:prstGeom prst="rect">
            <a:avLst/>
          </a:prstGeom>
          <a:noFill/>
          <a:ln w="9525">
            <a:noFill/>
            <a:miter lim="800000"/>
            <a:headEnd/>
            <a:tailEnd/>
          </a:ln>
        </p:spPr>
      </p:pic>
      <p:pic>
        <p:nvPicPr>
          <p:cNvPr id="26632" name="Picture 8" descr="j0402594"/>
          <p:cNvPicPr>
            <a:picLocks noChangeAspect="1" noChangeArrowheads="1"/>
          </p:cNvPicPr>
          <p:nvPr/>
        </p:nvPicPr>
        <p:blipFill>
          <a:blip r:embed="rId6" cstate="print"/>
          <a:srcRect/>
          <a:stretch>
            <a:fillRect/>
          </a:stretch>
        </p:blipFill>
        <p:spPr bwMode="auto">
          <a:xfrm>
            <a:off x="228600" y="5410200"/>
            <a:ext cx="1524000" cy="1219200"/>
          </a:xfrm>
          <a:prstGeom prst="rect">
            <a:avLst/>
          </a:prstGeom>
          <a:noFill/>
          <a:ln w="9525">
            <a:noFill/>
            <a:miter lim="800000"/>
            <a:headEnd/>
            <a:tailEnd/>
          </a:ln>
        </p:spPr>
      </p:pic>
      <p:pic>
        <p:nvPicPr>
          <p:cNvPr id="26633" name="Picture 9" descr="j0438678"/>
          <p:cNvPicPr>
            <a:picLocks noChangeAspect="1" noChangeArrowheads="1"/>
          </p:cNvPicPr>
          <p:nvPr/>
        </p:nvPicPr>
        <p:blipFill>
          <a:blip r:embed="rId7" cstate="print"/>
          <a:srcRect/>
          <a:stretch>
            <a:fillRect/>
          </a:stretch>
        </p:blipFill>
        <p:spPr bwMode="auto">
          <a:xfrm>
            <a:off x="3429000" y="4800600"/>
            <a:ext cx="1828800" cy="1827213"/>
          </a:xfrm>
          <a:prstGeom prst="rect">
            <a:avLst/>
          </a:prstGeom>
          <a:noFill/>
          <a:ln w="9525">
            <a:noFill/>
            <a:miter lim="800000"/>
            <a:headEnd/>
            <a:tailEnd/>
          </a:ln>
        </p:spPr>
      </p:pic>
      <p:pic>
        <p:nvPicPr>
          <p:cNvPr id="26634" name="Picture 10" descr="j0439493"/>
          <p:cNvPicPr>
            <a:picLocks noChangeAspect="1" noChangeArrowheads="1"/>
          </p:cNvPicPr>
          <p:nvPr/>
        </p:nvPicPr>
        <p:blipFill>
          <a:blip r:embed="rId8" cstate="print"/>
          <a:srcRect/>
          <a:stretch>
            <a:fillRect/>
          </a:stretch>
        </p:blipFill>
        <p:spPr bwMode="auto">
          <a:xfrm>
            <a:off x="914400" y="2590800"/>
            <a:ext cx="2057400" cy="1374775"/>
          </a:xfrm>
          <a:prstGeom prst="rect">
            <a:avLst/>
          </a:prstGeom>
          <a:noFill/>
          <a:ln w="9525">
            <a:noFill/>
            <a:miter lim="800000"/>
            <a:headEnd/>
            <a:tailEnd/>
          </a:ln>
        </p:spPr>
      </p:pic>
      <p:pic>
        <p:nvPicPr>
          <p:cNvPr id="26635" name="Picture 15" descr="wida_logo"/>
          <p:cNvPicPr>
            <a:picLocks noChangeAspect="1" noChangeArrowheads="1"/>
          </p:cNvPicPr>
          <p:nvPr/>
        </p:nvPicPr>
        <p:blipFill>
          <a:blip r:embed="rId9" cstate="print"/>
          <a:srcRect/>
          <a:stretch>
            <a:fillRect/>
          </a:stretch>
        </p:blipFill>
        <p:spPr bwMode="auto">
          <a:xfrm>
            <a:off x="7772400" y="6461125"/>
            <a:ext cx="990600" cy="396875"/>
          </a:xfrm>
          <a:prstGeom prst="rect">
            <a:avLst/>
          </a:prstGeom>
          <a:noFill/>
          <a:ln w="9525">
            <a:noFill/>
            <a:miter lim="800000"/>
            <a:headEnd/>
            <a:tailEnd/>
          </a:ln>
        </p:spPr>
      </p:pic>
      <p:sp>
        <p:nvSpPr>
          <p:cNvPr id="26629" name="Rectangle 5"/>
          <p:cNvSpPr>
            <a:spLocks noChangeArrowheads="1"/>
          </p:cNvSpPr>
          <p:nvPr/>
        </p:nvSpPr>
        <p:spPr bwMode="auto">
          <a:xfrm>
            <a:off x="2971800" y="2438400"/>
            <a:ext cx="4343400" cy="1846659"/>
          </a:xfrm>
          <a:prstGeom prst="rect">
            <a:avLst/>
          </a:prstGeom>
          <a:noFill/>
          <a:ln w="9525">
            <a:solidFill>
              <a:schemeClr val="tx1"/>
            </a:solidFill>
            <a:miter lim="800000"/>
            <a:headEnd/>
            <a:tailEnd/>
          </a:ln>
        </p:spPr>
        <p:txBody>
          <a:bodyPr wrap="square">
            <a:spAutoFit/>
          </a:bodyPr>
          <a:lstStyle/>
          <a:p>
            <a:r>
              <a:rPr lang="en-US" b="1" dirty="0">
                <a:latin typeface="Times New Roman" pitchFamily="18" charset="0"/>
              </a:rPr>
              <a:t>Vocabulary Usage</a:t>
            </a:r>
          </a:p>
          <a:p>
            <a:pPr algn="l"/>
            <a:r>
              <a:rPr lang="en-US" sz="1600" b="1" dirty="0">
                <a:latin typeface="Times New Roman" pitchFamily="18" charset="0"/>
              </a:rPr>
              <a:t>Level 1 – </a:t>
            </a:r>
            <a:r>
              <a:rPr lang="en-US" sz="1600" b="1" i="1" dirty="0">
                <a:latin typeface="Times New Roman" pitchFamily="18" charset="0"/>
              </a:rPr>
              <a:t>Most common vocabulary</a:t>
            </a:r>
          </a:p>
          <a:p>
            <a:pPr algn="l"/>
            <a:r>
              <a:rPr lang="en-US" sz="1600" b="1" dirty="0">
                <a:latin typeface="Times New Roman" pitchFamily="18" charset="0"/>
              </a:rPr>
              <a:t>Level 2 – </a:t>
            </a:r>
            <a:r>
              <a:rPr lang="en-US" sz="1600" b="1" i="1" dirty="0">
                <a:latin typeface="Times New Roman" pitchFamily="18" charset="0"/>
              </a:rPr>
              <a:t>High frequency vocabulary</a:t>
            </a:r>
            <a:endParaRPr lang="en-US" sz="1600" dirty="0">
              <a:latin typeface="Times New Roman" pitchFamily="18" charset="0"/>
            </a:endParaRPr>
          </a:p>
          <a:p>
            <a:pPr algn="l"/>
            <a:r>
              <a:rPr lang="en-US" sz="1600" b="1" dirty="0">
                <a:latin typeface="Times New Roman" pitchFamily="18" charset="0"/>
              </a:rPr>
              <a:t>Level 3 – </a:t>
            </a:r>
            <a:r>
              <a:rPr lang="en-US" sz="1600" b="1" i="1" dirty="0">
                <a:latin typeface="Times New Roman" pitchFamily="18" charset="0"/>
              </a:rPr>
              <a:t>General and some specific vocabulary</a:t>
            </a:r>
          </a:p>
          <a:p>
            <a:pPr algn="l"/>
            <a:r>
              <a:rPr lang="en-US" sz="1600" b="1" dirty="0">
                <a:latin typeface="Times New Roman" pitchFamily="18" charset="0"/>
              </a:rPr>
              <a:t>Level 4 – </a:t>
            </a:r>
            <a:r>
              <a:rPr lang="en-US" sz="1600" b="1" i="1" dirty="0">
                <a:latin typeface="Times New Roman" pitchFamily="18" charset="0"/>
              </a:rPr>
              <a:t>Specialized and some technical vocabulary</a:t>
            </a:r>
          </a:p>
          <a:p>
            <a:pPr algn="l"/>
            <a:r>
              <a:rPr lang="en-US" sz="1600" b="1" dirty="0">
                <a:latin typeface="Times New Roman" pitchFamily="18" charset="0"/>
              </a:rPr>
              <a:t>Level 5 – </a:t>
            </a:r>
            <a:r>
              <a:rPr lang="en-US" sz="1600" b="1" i="1" dirty="0">
                <a:latin typeface="Times New Roman" pitchFamily="18" charset="0"/>
              </a:rPr>
              <a:t>Specialized &amp; technical vocabulary</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sz="4800" b="1" dirty="0" smtClean="0">
                <a:effectLst>
                  <a:outerShdw blurRad="38100" dist="38100" dir="2700000" algn="tl">
                    <a:srgbClr val="000000">
                      <a:alpha val="43137"/>
                    </a:srgbClr>
                  </a:outerShdw>
                </a:effectLst>
                <a:latin typeface="Helvetica"/>
              </a:rPr>
              <a:t>Mathematics</a:t>
            </a:r>
            <a:endParaRPr lang="en-US" b="1" dirty="0" smtClean="0">
              <a:effectLst>
                <a:outerShdw blurRad="38100" dist="38100" dir="2700000" algn="tl">
                  <a:srgbClr val="000000">
                    <a:alpha val="43137"/>
                  </a:srgbClr>
                </a:outerShdw>
              </a:effectLst>
            </a:endParaRPr>
          </a:p>
        </p:txBody>
      </p:sp>
      <p:sp>
        <p:nvSpPr>
          <p:cNvPr id="37891" name="Rectangle 3"/>
          <p:cNvSpPr>
            <a:spLocks noGrp="1" noChangeArrowheads="1"/>
          </p:cNvSpPr>
          <p:nvPr>
            <p:ph idx="1"/>
          </p:nvPr>
        </p:nvSpPr>
        <p:spPr>
          <a:xfrm>
            <a:off x="457200" y="1295400"/>
            <a:ext cx="8153400" cy="5105400"/>
          </a:xfrm>
          <a:ln>
            <a:solidFill>
              <a:schemeClr val="accent1"/>
            </a:solidFill>
          </a:ln>
        </p:spPr>
        <p:txBody>
          <a:bodyPr>
            <a:normAutofit fontScale="92500" lnSpcReduction="20000"/>
          </a:bodyPr>
          <a:lstStyle/>
          <a:p>
            <a:pPr eaLnBrk="1" hangingPunct="1">
              <a:lnSpc>
                <a:spcPct val="90000"/>
              </a:lnSpc>
            </a:pPr>
            <a:r>
              <a:rPr lang="en-US" sz="2400" dirty="0" smtClean="0">
                <a:latin typeface="Helvetica"/>
              </a:rPr>
              <a:t>Comparatives:</a:t>
            </a:r>
          </a:p>
          <a:p>
            <a:pPr lvl="1" eaLnBrk="1" hangingPunct="1">
              <a:lnSpc>
                <a:spcPct val="90000"/>
              </a:lnSpc>
            </a:pPr>
            <a:r>
              <a:rPr lang="en-US" sz="2400" dirty="0" smtClean="0">
                <a:latin typeface="Helvetica"/>
              </a:rPr>
              <a:t>6 is greater than 4</a:t>
            </a:r>
          </a:p>
          <a:p>
            <a:pPr lvl="1" eaLnBrk="1" hangingPunct="1">
              <a:lnSpc>
                <a:spcPct val="90000"/>
              </a:lnSpc>
            </a:pPr>
            <a:r>
              <a:rPr lang="en-US" sz="2400" dirty="0" smtClean="0">
                <a:latin typeface="Helvetica"/>
              </a:rPr>
              <a:t>Maria earns six times as much as Peter</a:t>
            </a:r>
          </a:p>
          <a:p>
            <a:pPr lvl="1" eaLnBrk="1" hangingPunct="1">
              <a:lnSpc>
                <a:spcPct val="90000"/>
              </a:lnSpc>
            </a:pPr>
            <a:r>
              <a:rPr lang="en-US" sz="2400" dirty="0" smtClean="0">
                <a:latin typeface="Helvetica"/>
              </a:rPr>
              <a:t>Lin is as old as Roberto</a:t>
            </a:r>
          </a:p>
          <a:p>
            <a:pPr lvl="1" eaLnBrk="1" hangingPunct="1">
              <a:lnSpc>
                <a:spcPct val="90000"/>
              </a:lnSpc>
              <a:buFontTx/>
              <a:buNone/>
            </a:pPr>
            <a:endParaRPr lang="en-US" sz="2400" dirty="0" smtClean="0">
              <a:latin typeface="Helvetica"/>
            </a:endParaRPr>
          </a:p>
          <a:p>
            <a:pPr eaLnBrk="1" hangingPunct="1">
              <a:lnSpc>
                <a:spcPct val="90000"/>
              </a:lnSpc>
            </a:pPr>
            <a:r>
              <a:rPr lang="en-US" sz="2400" dirty="0" smtClean="0">
                <a:latin typeface="Helvetica"/>
              </a:rPr>
              <a:t>Prepositions: </a:t>
            </a:r>
          </a:p>
          <a:p>
            <a:pPr lvl="1" eaLnBrk="1" hangingPunct="1">
              <a:lnSpc>
                <a:spcPct val="90000"/>
              </a:lnSpc>
            </a:pPr>
            <a:r>
              <a:rPr lang="en-US" sz="2400" dirty="0" smtClean="0">
                <a:latin typeface="Helvetica"/>
              </a:rPr>
              <a:t>(divided) into, divided by, </a:t>
            </a:r>
          </a:p>
          <a:p>
            <a:pPr lvl="1" eaLnBrk="1" hangingPunct="1">
              <a:lnSpc>
                <a:spcPct val="90000"/>
              </a:lnSpc>
            </a:pPr>
            <a:r>
              <a:rPr lang="en-US" sz="2400" dirty="0" smtClean="0">
                <a:latin typeface="Helvetica"/>
              </a:rPr>
              <a:t>2 multiplied by 6 and X exceeds 2 by 7</a:t>
            </a:r>
          </a:p>
          <a:p>
            <a:pPr lvl="1" eaLnBrk="1" hangingPunct="1">
              <a:lnSpc>
                <a:spcPct val="90000"/>
              </a:lnSpc>
              <a:buFontTx/>
              <a:buNone/>
            </a:pPr>
            <a:endParaRPr lang="en-US" sz="2400" dirty="0" smtClean="0">
              <a:latin typeface="Helvetica"/>
            </a:endParaRPr>
          </a:p>
          <a:p>
            <a:pPr eaLnBrk="1" hangingPunct="1">
              <a:lnSpc>
                <a:spcPct val="90000"/>
              </a:lnSpc>
            </a:pPr>
            <a:r>
              <a:rPr lang="en-US" sz="2400" dirty="0" smtClean="0">
                <a:latin typeface="Helvetica"/>
              </a:rPr>
              <a:t>Passive voice: </a:t>
            </a:r>
          </a:p>
          <a:p>
            <a:pPr lvl="1" eaLnBrk="1" hangingPunct="1">
              <a:lnSpc>
                <a:spcPct val="90000"/>
              </a:lnSpc>
            </a:pPr>
            <a:r>
              <a:rPr lang="en-US" sz="2400" dirty="0" smtClean="0">
                <a:latin typeface="Helvetica"/>
              </a:rPr>
              <a:t>X is defined as a number greater than 7.  </a:t>
            </a:r>
          </a:p>
          <a:p>
            <a:pPr lvl="1" eaLnBrk="1" hangingPunct="1">
              <a:lnSpc>
                <a:spcPct val="90000"/>
              </a:lnSpc>
              <a:buFontTx/>
              <a:buNone/>
            </a:pPr>
            <a:endParaRPr lang="en-US" sz="2400" dirty="0" smtClean="0">
              <a:latin typeface="Helvetica"/>
            </a:endParaRPr>
          </a:p>
          <a:p>
            <a:pPr eaLnBrk="1" hangingPunct="1">
              <a:lnSpc>
                <a:spcPct val="90000"/>
              </a:lnSpc>
            </a:pPr>
            <a:r>
              <a:rPr lang="en-US" sz="2400" dirty="0" smtClean="0">
                <a:latin typeface="Helvetica"/>
              </a:rPr>
              <a:t>Reversals: The number a is five less than b.</a:t>
            </a:r>
          </a:p>
          <a:p>
            <a:pPr eaLnBrk="1" hangingPunct="1">
              <a:lnSpc>
                <a:spcPct val="90000"/>
              </a:lnSpc>
              <a:buFontTx/>
              <a:buNone/>
            </a:pPr>
            <a:endParaRPr lang="en-US" sz="2400" dirty="0" smtClean="0">
              <a:latin typeface="Helvetica"/>
            </a:endParaRPr>
          </a:p>
          <a:p>
            <a:pPr eaLnBrk="1" hangingPunct="1">
              <a:lnSpc>
                <a:spcPct val="90000"/>
              </a:lnSpc>
            </a:pPr>
            <a:r>
              <a:rPr lang="en-US" sz="2400" dirty="0" smtClean="0">
                <a:latin typeface="Helvetica"/>
              </a:rPr>
              <a:t>Logical connectors: if…then</a:t>
            </a:r>
          </a:p>
          <a:p>
            <a:pPr lvl="1" eaLnBrk="1" hangingPunct="1">
              <a:lnSpc>
                <a:spcPct val="90000"/>
              </a:lnSpc>
            </a:pPr>
            <a:r>
              <a:rPr lang="en-US" sz="2400" dirty="0" smtClean="0">
                <a:latin typeface="Helvetica"/>
              </a:rPr>
              <a:t>If a is positive then -a is negative.</a:t>
            </a:r>
            <a:r>
              <a:rPr lang="en-US" sz="1600" dirty="0" smtClean="0">
                <a:latin typeface="Helvetica"/>
              </a:rPr>
              <a:t>	</a:t>
            </a:r>
            <a:endParaRPr lang="en-US" sz="1800" dirty="0" smtClean="0">
              <a:latin typeface="Helvetica"/>
            </a:endParaRPr>
          </a:p>
        </p:txBody>
      </p:sp>
    </p:spTree>
  </p:cSld>
  <p:clrMapOvr>
    <a:masterClrMapping/>
  </p:clrMapOvr>
  <p:transition spd="med">
    <p:zo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sz="4800" b="1" dirty="0" smtClean="0">
                <a:effectLst>
                  <a:outerShdw blurRad="38100" dist="38100" dir="2700000" algn="tl">
                    <a:srgbClr val="000000">
                      <a:alpha val="43137"/>
                    </a:srgbClr>
                  </a:outerShdw>
                </a:effectLst>
                <a:latin typeface="Helvetica"/>
              </a:rPr>
              <a:t>Science</a:t>
            </a:r>
            <a:endParaRPr lang="en-US" b="1" dirty="0" smtClean="0">
              <a:effectLst>
                <a:outerShdw blurRad="38100" dist="38100" dir="2700000" algn="tl">
                  <a:srgbClr val="000000">
                    <a:alpha val="43137"/>
                  </a:srgbClr>
                </a:outerShdw>
              </a:effectLst>
            </a:endParaRPr>
          </a:p>
        </p:txBody>
      </p:sp>
      <p:sp>
        <p:nvSpPr>
          <p:cNvPr id="38915" name="Rectangle 3"/>
          <p:cNvSpPr>
            <a:spLocks noGrp="1" noChangeArrowheads="1"/>
          </p:cNvSpPr>
          <p:nvPr>
            <p:ph idx="1"/>
          </p:nvPr>
        </p:nvSpPr>
        <p:spPr>
          <a:ln>
            <a:solidFill>
              <a:schemeClr val="accent1"/>
            </a:solidFill>
          </a:ln>
        </p:spPr>
        <p:txBody>
          <a:bodyPr/>
          <a:lstStyle/>
          <a:p>
            <a:pPr eaLnBrk="1" hangingPunct="1">
              <a:lnSpc>
                <a:spcPct val="90000"/>
              </a:lnSpc>
            </a:pPr>
            <a:r>
              <a:rPr lang="en-US" dirty="0" smtClean="0">
                <a:latin typeface="Helvetica"/>
              </a:rPr>
              <a:t>Use of passive voice</a:t>
            </a:r>
          </a:p>
          <a:p>
            <a:pPr eaLnBrk="1" hangingPunct="1">
              <a:lnSpc>
                <a:spcPct val="90000"/>
              </a:lnSpc>
            </a:pPr>
            <a:r>
              <a:rPr lang="en-US" dirty="0" smtClean="0">
                <a:latin typeface="Helvetica"/>
              </a:rPr>
              <a:t>Multiple embeddings</a:t>
            </a:r>
          </a:p>
          <a:p>
            <a:pPr eaLnBrk="1" hangingPunct="1">
              <a:lnSpc>
                <a:spcPct val="90000"/>
              </a:lnSpc>
            </a:pPr>
            <a:r>
              <a:rPr lang="en-US" dirty="0" smtClean="0">
                <a:latin typeface="Helvetica"/>
              </a:rPr>
              <a:t>Long noun phrases serving as subjects or objects </a:t>
            </a:r>
          </a:p>
          <a:p>
            <a:pPr eaLnBrk="1" hangingPunct="1">
              <a:lnSpc>
                <a:spcPct val="90000"/>
              </a:lnSpc>
            </a:pPr>
            <a:r>
              <a:rPr lang="en-US" dirty="0" smtClean="0">
                <a:latin typeface="Helvetica"/>
              </a:rPr>
              <a:t>If…then constructions</a:t>
            </a:r>
          </a:p>
          <a:p>
            <a:pPr eaLnBrk="1" hangingPunct="1">
              <a:lnSpc>
                <a:spcPct val="90000"/>
              </a:lnSpc>
            </a:pPr>
            <a:r>
              <a:rPr lang="en-US" dirty="0" smtClean="0">
                <a:latin typeface="Helvetica"/>
              </a:rPr>
              <a:t>Logical connectors (if, because, however, consequently)</a:t>
            </a:r>
          </a:p>
          <a:p>
            <a:pPr eaLnBrk="1" hangingPunct="1">
              <a:lnSpc>
                <a:spcPct val="90000"/>
              </a:lnSpc>
              <a:buFontTx/>
              <a:buNone/>
            </a:pPr>
            <a:endParaRPr lang="en-US" dirty="0" smtClean="0">
              <a:latin typeface="Helvetica"/>
            </a:endParaRPr>
          </a:p>
        </p:txBody>
      </p:sp>
    </p:spTree>
  </p:cSld>
  <p:clrMapOvr>
    <a:masterClrMapping/>
  </p:clrMapOvr>
  <p:transition spd="med">
    <p:zo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sz="4800" b="1" dirty="0" smtClean="0">
                <a:effectLst>
                  <a:outerShdw blurRad="38100" dist="38100" dir="2700000" algn="tl">
                    <a:srgbClr val="000000">
                      <a:alpha val="43137"/>
                    </a:srgbClr>
                  </a:outerShdw>
                </a:effectLst>
                <a:latin typeface="Helvetica"/>
              </a:rPr>
              <a:t>Social Studies</a:t>
            </a:r>
            <a:endParaRPr lang="en-US" b="1" dirty="0" smtClean="0">
              <a:effectLst>
                <a:outerShdw blurRad="38100" dist="38100" dir="2700000" algn="tl">
                  <a:srgbClr val="000000">
                    <a:alpha val="43137"/>
                  </a:srgbClr>
                </a:outerShdw>
              </a:effectLst>
            </a:endParaRPr>
          </a:p>
        </p:txBody>
      </p:sp>
      <p:sp>
        <p:nvSpPr>
          <p:cNvPr id="36867" name="Rectangle 3"/>
          <p:cNvSpPr>
            <a:spLocks noGrp="1" noChangeArrowheads="1"/>
          </p:cNvSpPr>
          <p:nvPr>
            <p:ph idx="1"/>
          </p:nvPr>
        </p:nvSpPr>
        <p:spPr>
          <a:xfrm>
            <a:off x="838200" y="1676400"/>
            <a:ext cx="7810500" cy="4724400"/>
          </a:xfrm>
          <a:ln>
            <a:solidFill>
              <a:schemeClr val="accent1"/>
            </a:solidFill>
          </a:ln>
        </p:spPr>
        <p:txBody>
          <a:bodyPr>
            <a:normAutofit/>
          </a:bodyPr>
          <a:lstStyle/>
          <a:p>
            <a:pPr eaLnBrk="1" hangingPunct="1">
              <a:lnSpc>
                <a:spcPct val="90000"/>
              </a:lnSpc>
            </a:pPr>
            <a:r>
              <a:rPr lang="en-US" sz="2000" dirty="0" smtClean="0">
                <a:latin typeface="Helvetica"/>
              </a:rPr>
              <a:t>In social studies, long sentences with multiple embedded clauses are common.</a:t>
            </a:r>
          </a:p>
          <a:p>
            <a:pPr eaLnBrk="1" hangingPunct="1">
              <a:lnSpc>
                <a:spcPct val="90000"/>
              </a:lnSpc>
              <a:buFontTx/>
              <a:buNone/>
            </a:pPr>
            <a:endParaRPr lang="en-US" sz="2000" dirty="0" smtClean="0">
              <a:latin typeface="Helvetica"/>
            </a:endParaRPr>
          </a:p>
          <a:p>
            <a:pPr eaLnBrk="1" hangingPunct="1">
              <a:lnSpc>
                <a:spcPct val="90000"/>
              </a:lnSpc>
            </a:pPr>
            <a:r>
              <a:rPr lang="en-US" sz="2000" dirty="0" smtClean="0">
                <a:latin typeface="Helvetica"/>
              </a:rPr>
              <a:t>Cause and effect statements are frequent.</a:t>
            </a:r>
          </a:p>
          <a:p>
            <a:pPr lvl="1" eaLnBrk="1" hangingPunct="1">
              <a:lnSpc>
                <a:spcPct val="90000"/>
              </a:lnSpc>
            </a:pPr>
            <a:r>
              <a:rPr lang="en-US" sz="2000" dirty="0" smtClean="0">
                <a:latin typeface="Helvetica"/>
              </a:rPr>
              <a:t>Because there will be more people in the world in the future, we will need more land on which to build towns and cities.</a:t>
            </a:r>
          </a:p>
          <a:p>
            <a:pPr lvl="1" eaLnBrk="1" hangingPunct="1">
              <a:lnSpc>
                <a:spcPct val="90000"/>
              </a:lnSpc>
              <a:buFontTx/>
              <a:buNone/>
            </a:pPr>
            <a:endParaRPr lang="en-US" sz="2000" dirty="0" smtClean="0">
              <a:latin typeface="Helvetica"/>
            </a:endParaRPr>
          </a:p>
          <a:p>
            <a:pPr eaLnBrk="1" hangingPunct="1">
              <a:lnSpc>
                <a:spcPct val="90000"/>
              </a:lnSpc>
            </a:pPr>
            <a:r>
              <a:rPr lang="en-US" sz="2000" dirty="0" smtClean="0">
                <a:latin typeface="Helvetica"/>
              </a:rPr>
              <a:t>Various verb forms are used:</a:t>
            </a:r>
          </a:p>
          <a:p>
            <a:pPr lvl="1" eaLnBrk="1" hangingPunct="1">
              <a:lnSpc>
                <a:spcPct val="90000"/>
              </a:lnSpc>
            </a:pPr>
            <a:r>
              <a:rPr lang="en-US" sz="2000" dirty="0" smtClean="0">
                <a:latin typeface="Helvetica"/>
              </a:rPr>
              <a:t>“I </a:t>
            </a:r>
            <a:r>
              <a:rPr lang="en-US" sz="2000" u="sng" dirty="0" smtClean="0">
                <a:latin typeface="Helvetica"/>
              </a:rPr>
              <a:t>found</a:t>
            </a:r>
            <a:r>
              <a:rPr lang="en-US" sz="2000" dirty="0" smtClean="0">
                <a:latin typeface="Helvetica"/>
              </a:rPr>
              <a:t> Rome a city of bricks and </a:t>
            </a:r>
            <a:r>
              <a:rPr lang="en-US" sz="2000" u="sng" dirty="0" smtClean="0">
                <a:latin typeface="Helvetica"/>
              </a:rPr>
              <a:t>left</a:t>
            </a:r>
            <a:r>
              <a:rPr lang="en-US" sz="2000" dirty="0" smtClean="0">
                <a:latin typeface="Helvetica"/>
              </a:rPr>
              <a:t> it a city of marble.”  Augustus </a:t>
            </a:r>
            <a:r>
              <a:rPr lang="en-US" sz="2000" u="sng" dirty="0" smtClean="0">
                <a:latin typeface="Helvetica"/>
              </a:rPr>
              <a:t>is supposed to have spoken</a:t>
            </a:r>
            <a:r>
              <a:rPr lang="en-US" sz="2000" dirty="0" smtClean="0">
                <a:latin typeface="Helvetica"/>
              </a:rPr>
              <a:t> these words as he </a:t>
            </a:r>
            <a:r>
              <a:rPr lang="en-US" sz="2000" u="sng" dirty="0" smtClean="0">
                <a:latin typeface="Helvetica"/>
              </a:rPr>
              <a:t>lay dying</a:t>
            </a:r>
            <a:r>
              <a:rPr lang="en-US" sz="2000" dirty="0" smtClean="0">
                <a:latin typeface="Helvetica"/>
              </a:rPr>
              <a:t>.  He was Rome’s first emperor, and </a:t>
            </a:r>
            <a:r>
              <a:rPr lang="en-US" sz="2000" u="sng" dirty="0" smtClean="0">
                <a:latin typeface="Helvetica"/>
              </a:rPr>
              <a:t>started</a:t>
            </a:r>
            <a:r>
              <a:rPr lang="en-US" sz="2000" dirty="0" smtClean="0">
                <a:latin typeface="Helvetica"/>
              </a:rPr>
              <a:t> the first of its great building programs.  He </a:t>
            </a:r>
            <a:r>
              <a:rPr lang="en-US" sz="2000" u="sng" dirty="0" smtClean="0">
                <a:latin typeface="Helvetica"/>
              </a:rPr>
              <a:t>claimed</a:t>
            </a:r>
            <a:r>
              <a:rPr lang="en-US" sz="2000" dirty="0" smtClean="0">
                <a:latin typeface="Helvetica"/>
              </a:rPr>
              <a:t> that he </a:t>
            </a:r>
            <a:r>
              <a:rPr lang="en-US" sz="2000" u="sng" dirty="0" smtClean="0">
                <a:latin typeface="Helvetica"/>
              </a:rPr>
              <a:t>had had</a:t>
            </a:r>
            <a:r>
              <a:rPr lang="en-US" sz="2000" dirty="0" smtClean="0">
                <a:latin typeface="Helvetica"/>
              </a:rPr>
              <a:t> over 80 temples rebuilt.</a:t>
            </a:r>
          </a:p>
          <a:p>
            <a:pPr lvl="1" eaLnBrk="1" hangingPunct="1">
              <a:lnSpc>
                <a:spcPct val="90000"/>
              </a:lnSpc>
              <a:buFontTx/>
              <a:buNone/>
            </a:pPr>
            <a:endParaRPr lang="en-US" sz="2000" dirty="0" smtClean="0">
              <a:latin typeface="Helvetica"/>
            </a:endParaRPr>
          </a:p>
          <a:p>
            <a:pPr eaLnBrk="1" hangingPunct="1">
              <a:lnSpc>
                <a:spcPct val="90000"/>
              </a:lnSpc>
            </a:pPr>
            <a:r>
              <a:rPr lang="en-US" sz="2000" dirty="0" smtClean="0">
                <a:latin typeface="Helvetica"/>
              </a:rPr>
              <a:t>Frequent use of pronouns </a:t>
            </a:r>
            <a:r>
              <a:rPr lang="en-US" sz="2000" i="1" dirty="0" smtClean="0">
                <a:latin typeface="Helvetica"/>
              </a:rPr>
              <a:t>it</a:t>
            </a:r>
            <a:r>
              <a:rPr lang="en-US" sz="2000" dirty="0" smtClean="0">
                <a:latin typeface="Helvetica"/>
              </a:rPr>
              <a:t> and </a:t>
            </a:r>
            <a:r>
              <a:rPr lang="en-US" sz="2000" i="1" dirty="0" smtClean="0">
                <a:latin typeface="Helvetica"/>
              </a:rPr>
              <a:t>they</a:t>
            </a:r>
            <a:r>
              <a:rPr lang="en-US" sz="2000" dirty="0" smtClean="0">
                <a:latin typeface="Helvetica"/>
              </a:rPr>
              <a:t> as referents.</a:t>
            </a:r>
          </a:p>
        </p:txBody>
      </p:sp>
    </p:spTree>
  </p:cSld>
  <p:clrMapOvr>
    <a:masterClrMapping/>
  </p:clrMapOvr>
  <p:transition spd="med">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57200" y="0"/>
            <a:ext cx="8229600" cy="1417638"/>
          </a:xfrm>
          <a:ln>
            <a:noFill/>
          </a:ln>
        </p:spPr>
        <p:txBody>
          <a:bodyPr/>
          <a:lstStyle/>
          <a:p>
            <a:pPr eaLnBrk="1" hangingPunct="1"/>
            <a:r>
              <a:rPr lang="en-US" smtClean="0"/>
              <a:t>Objectives</a:t>
            </a:r>
          </a:p>
        </p:txBody>
      </p:sp>
      <p:sp>
        <p:nvSpPr>
          <p:cNvPr id="3" name="Content Placeholder 2"/>
          <p:cNvSpPr>
            <a:spLocks noGrp="1"/>
          </p:cNvSpPr>
          <p:nvPr>
            <p:ph idx="1"/>
          </p:nvPr>
        </p:nvSpPr>
        <p:spPr>
          <a:xfrm>
            <a:off x="457200" y="1447800"/>
            <a:ext cx="8229600" cy="5105400"/>
          </a:xfrm>
        </p:spPr>
        <p:txBody>
          <a:bodyPr>
            <a:normAutofit/>
          </a:bodyPr>
          <a:lstStyle/>
          <a:p>
            <a:pPr eaLnBrk="1" hangingPunct="1">
              <a:defRPr/>
            </a:pPr>
            <a:r>
              <a:rPr lang="en-US" dirty="0" smtClean="0"/>
              <a:t>Participants will be able to:</a:t>
            </a:r>
          </a:p>
          <a:p>
            <a:pPr lvl="1" eaLnBrk="1" hangingPunct="1">
              <a:defRPr/>
            </a:pPr>
            <a:r>
              <a:rPr lang="en-US" dirty="0" smtClean="0"/>
              <a:t>Identify core components of an ESL curriculum.</a:t>
            </a:r>
          </a:p>
          <a:p>
            <a:pPr lvl="2" eaLnBrk="1" hangingPunct="1">
              <a:defRPr/>
            </a:pPr>
            <a:r>
              <a:rPr lang="en-US" dirty="0" smtClean="0"/>
              <a:t>Standards (NJCCCS/CC &amp; WIDA)</a:t>
            </a:r>
          </a:p>
          <a:p>
            <a:pPr lvl="2" eaLnBrk="1" hangingPunct="1">
              <a:defRPr/>
            </a:pPr>
            <a:r>
              <a:rPr lang="en-US" dirty="0" smtClean="0"/>
              <a:t>Evidence of understanding</a:t>
            </a:r>
          </a:p>
          <a:p>
            <a:pPr lvl="2" eaLnBrk="1" hangingPunct="1">
              <a:defRPr/>
            </a:pPr>
            <a:r>
              <a:rPr lang="en-US" dirty="0" smtClean="0"/>
              <a:t>Transformation of Model Performance Indicators</a:t>
            </a:r>
          </a:p>
          <a:p>
            <a:pPr lvl="2" eaLnBrk="1" hangingPunct="1">
              <a:defRPr/>
            </a:pPr>
            <a:r>
              <a:rPr lang="en-US" dirty="0" smtClean="0"/>
              <a:t>Learning experiences/Activities</a:t>
            </a:r>
          </a:p>
          <a:p>
            <a:pPr lvl="1" eaLnBrk="1" hangingPunct="1">
              <a:defRPr/>
            </a:pPr>
            <a:r>
              <a:rPr lang="en-US" dirty="0" smtClean="0"/>
              <a:t>Gain knowledge of NJ initiatives in unit planning.</a:t>
            </a:r>
          </a:p>
          <a:p>
            <a:pPr lvl="2" eaLnBrk="1" hangingPunct="1">
              <a:defRPr/>
            </a:pPr>
            <a:r>
              <a:rPr lang="en-US" dirty="0" smtClean="0"/>
              <a:t>Backward design</a:t>
            </a:r>
          </a:p>
          <a:p>
            <a:pPr lvl="2" eaLnBrk="1" hangingPunct="1">
              <a:defRPr/>
            </a:pPr>
            <a:r>
              <a:rPr lang="en-US" dirty="0" smtClean="0"/>
              <a:t>Project-based learning</a:t>
            </a:r>
          </a:p>
          <a:p>
            <a:pPr lvl="2" eaLnBrk="1" hangingPunct="1">
              <a:defRPr/>
            </a:pPr>
            <a:r>
              <a:rPr lang="en-US" dirty="0" smtClean="0"/>
              <a:t>21</a:t>
            </a:r>
            <a:r>
              <a:rPr lang="en-US" baseline="30000" dirty="0" smtClean="0"/>
              <a:t>st</a:t>
            </a:r>
            <a:r>
              <a:rPr lang="en-US" dirty="0" smtClean="0"/>
              <a:t> Century Skills &amp; Themes</a:t>
            </a:r>
          </a:p>
        </p:txBody>
      </p:sp>
      <p:pic>
        <p:nvPicPr>
          <p:cNvPr id="8196" name="Picture 2" descr="C:\Program Files\Microsoft Office\MEDIA\CAGCAT10\j0293844.wmf"/>
          <p:cNvPicPr>
            <a:picLocks noChangeAspect="1" noChangeArrowheads="1"/>
          </p:cNvPicPr>
          <p:nvPr/>
        </p:nvPicPr>
        <p:blipFill>
          <a:blip r:embed="rId3" cstate="print"/>
          <a:srcRect/>
          <a:stretch>
            <a:fillRect/>
          </a:stretch>
        </p:blipFill>
        <p:spPr bwMode="auto">
          <a:xfrm>
            <a:off x="6324600" y="0"/>
            <a:ext cx="1738313" cy="129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to Begin</a:t>
            </a:r>
            <a:endParaRPr lang="en-US" dirty="0"/>
          </a:p>
        </p:txBody>
      </p:sp>
      <p:sp>
        <p:nvSpPr>
          <p:cNvPr id="3" name="Content Placeholder 2"/>
          <p:cNvSpPr>
            <a:spLocks noGrp="1"/>
          </p:cNvSpPr>
          <p:nvPr>
            <p:ph idx="1"/>
          </p:nvPr>
        </p:nvSpPr>
        <p:spPr>
          <a:xfrm>
            <a:off x="457200" y="1219200"/>
            <a:ext cx="8229600" cy="4906963"/>
          </a:xfrm>
        </p:spPr>
        <p:txBody>
          <a:bodyPr/>
          <a:lstStyle/>
          <a:p>
            <a:r>
              <a:rPr lang="en-US" dirty="0" smtClean="0"/>
              <a:t>Program design defines curriculum model.</a:t>
            </a:r>
          </a:p>
          <a:p>
            <a:r>
              <a:rPr lang="en-US" dirty="0" smtClean="0"/>
              <a:t>Curriculum is LANGUAGE-BASED even though we are using content stems.</a:t>
            </a:r>
          </a:p>
          <a:p>
            <a:r>
              <a:rPr lang="en-US" dirty="0" smtClean="0"/>
              <a:t>Look at content standards: what are the overarching language functions?</a:t>
            </a:r>
          </a:p>
          <a:p>
            <a:r>
              <a:rPr lang="en-US" dirty="0" smtClean="0"/>
              <a:t>What are the language forms/conventions needed to engage in the content topic?</a:t>
            </a:r>
          </a:p>
          <a:p>
            <a:r>
              <a:rPr lang="en-US" dirty="0" smtClean="0"/>
              <a:t>Differentiate according to ELP level.</a:t>
            </a:r>
          </a:p>
          <a:p>
            <a:endParaRPr lang="en-US"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533400"/>
          </a:xfrm>
        </p:spPr>
        <p:txBody>
          <a:bodyPr/>
          <a:lstStyle/>
          <a:p>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Language Functions and Examples of Forms</a:t>
            </a:r>
            <a:r>
              <a:rPr lang="en-US" dirty="0" smtClean="0"/>
              <a:t/>
            </a:r>
            <a:br>
              <a:rPr lang="en-US" dirty="0" smtClean="0"/>
            </a:br>
            <a:endParaRPr lang="en-US" dirty="0"/>
          </a:p>
        </p:txBody>
      </p:sp>
      <p:graphicFrame>
        <p:nvGraphicFramePr>
          <p:cNvPr id="5" name="Content Placeholder 4"/>
          <p:cNvGraphicFramePr>
            <a:graphicFrameLocks noGrp="1"/>
          </p:cNvGraphicFramePr>
          <p:nvPr>
            <p:ph idx="1"/>
          </p:nvPr>
        </p:nvGraphicFramePr>
        <p:xfrm>
          <a:off x="381000" y="1219200"/>
          <a:ext cx="8229600" cy="5120640"/>
        </p:xfrm>
        <a:graphic>
          <a:graphicData uri="http://schemas.openxmlformats.org/drawingml/2006/table">
            <a:tbl>
              <a:tblPr firstRow="1" bandRow="1">
                <a:tableStyleId>{5C22544A-7EE6-4342-B048-85BDC9FD1C3A}</a:tableStyleId>
              </a:tblPr>
              <a:tblGrid>
                <a:gridCol w="3962400"/>
                <a:gridCol w="4267200"/>
              </a:tblGrid>
              <a:tr h="370840">
                <a:tc>
                  <a:txBody>
                    <a:bodyPr/>
                    <a:lstStyle/>
                    <a:p>
                      <a:r>
                        <a:rPr lang="en-US" sz="2400" b="1" dirty="0" smtClean="0">
                          <a:latin typeface="Times New Roman" pitchFamily="18" charset="0"/>
                          <a:cs typeface="Times New Roman" pitchFamily="18" charset="0"/>
                        </a:rPr>
                        <a:t>Language Function </a:t>
                      </a:r>
                      <a:endParaRPr lang="en-US" sz="2400" dirty="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1" dirty="0" smtClean="0">
                          <a:latin typeface="Times New Roman" pitchFamily="18" charset="0"/>
                          <a:cs typeface="Times New Roman" pitchFamily="18" charset="0"/>
                        </a:rPr>
                        <a:t>Examples of Language Forms</a:t>
                      </a:r>
                    </a:p>
                    <a:p>
                      <a:endParaRPr lang="en-US" sz="2400" dirty="0">
                        <a:latin typeface="Times New Roman" pitchFamily="18" charset="0"/>
                        <a:cs typeface="Times New Roman" pitchFamily="18" charset="0"/>
                      </a:endParaRPr>
                    </a:p>
                  </a:txBody>
                  <a:tcPr/>
                </a:tc>
              </a:tr>
              <a:tr h="370840">
                <a:tc>
                  <a:txBody>
                    <a:bodyPr/>
                    <a:lstStyle/>
                    <a:p>
                      <a:r>
                        <a:rPr lang="en-US" sz="2000" b="1" dirty="0" smtClean="0">
                          <a:latin typeface="Times New Roman" pitchFamily="18" charset="0"/>
                          <a:cs typeface="Times New Roman" pitchFamily="18" charset="0"/>
                        </a:rPr>
                        <a:t>Expressing needs and likes </a:t>
                      </a:r>
                      <a:endParaRPr lang="en-US" sz="2000" b="1" dirty="0">
                        <a:latin typeface="Times New Roman" pitchFamily="18" charset="0"/>
                        <a:cs typeface="Times New Roman" pitchFamily="18" charset="0"/>
                      </a:endParaRPr>
                    </a:p>
                  </a:txBody>
                  <a:tc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latin typeface="Times New Roman" pitchFamily="18" charset="0"/>
                          <a:cs typeface="Times New Roman" pitchFamily="18" charset="0"/>
                        </a:rPr>
                        <a:t>Indirect/ direct object, subject/ verb agreement, pronouns</a:t>
                      </a:r>
                    </a:p>
                  </a:txBody>
                  <a:tc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latin typeface="Times New Roman" pitchFamily="18" charset="0"/>
                          <a:cs typeface="Times New Roman" pitchFamily="18" charset="0"/>
                        </a:rPr>
                        <a:t>Describing people, places, and things</a:t>
                      </a:r>
                    </a:p>
                  </a:txBody>
                  <a:tc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latin typeface="Times New Roman" pitchFamily="18" charset="0"/>
                          <a:cs typeface="Times New Roman" pitchFamily="18" charset="0"/>
                        </a:rPr>
                        <a:t>Nouns, pronouns, adjectives</a:t>
                      </a:r>
                    </a:p>
                    <a:p>
                      <a:endParaRPr lang="en-US" sz="2000" b="1" dirty="0">
                        <a:latin typeface="Times New Roman" pitchFamily="18" charset="0"/>
                        <a:cs typeface="Times New Roman" pitchFamily="18" charset="0"/>
                      </a:endParaRPr>
                    </a:p>
                  </a:txBody>
                  <a:tc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370840">
                <a:tc>
                  <a:txBody>
                    <a:bodyPr/>
                    <a:lstStyle/>
                    <a:p>
                      <a:r>
                        <a:rPr lang="en-US" sz="2000" b="1" dirty="0" smtClean="0">
                          <a:latin typeface="Times New Roman" pitchFamily="18" charset="0"/>
                          <a:cs typeface="Times New Roman" pitchFamily="18" charset="0"/>
                        </a:rPr>
                        <a:t>Describing spatial and temporal relations </a:t>
                      </a:r>
                      <a:endParaRPr lang="en-US" sz="2000" b="1" dirty="0">
                        <a:latin typeface="Times New Roman" pitchFamily="18" charset="0"/>
                        <a:cs typeface="Times New Roman" pitchFamily="18" charset="0"/>
                      </a:endParaRPr>
                    </a:p>
                  </a:txBody>
                  <a:tc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r>
                        <a:rPr lang="en-US" sz="2000" b="1" dirty="0" smtClean="0">
                          <a:latin typeface="Times New Roman" pitchFamily="18" charset="0"/>
                          <a:cs typeface="Times New Roman" pitchFamily="18" charset="0"/>
                        </a:rPr>
                        <a:t>Prepositional phrases</a:t>
                      </a:r>
                      <a:endParaRPr lang="en-US" sz="2000" b="1" dirty="0">
                        <a:latin typeface="Times New Roman" pitchFamily="18" charset="0"/>
                        <a:cs typeface="Times New Roman" pitchFamily="18" charset="0"/>
                      </a:endParaRPr>
                    </a:p>
                  </a:txBody>
                  <a:tc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370840">
                <a:tc>
                  <a:txBody>
                    <a:bodyPr/>
                    <a:lstStyle/>
                    <a:p>
                      <a:r>
                        <a:rPr lang="en-US" sz="2000" b="1" dirty="0" smtClean="0">
                          <a:latin typeface="Times New Roman" pitchFamily="18" charset="0"/>
                          <a:cs typeface="Times New Roman" pitchFamily="18" charset="0"/>
                        </a:rPr>
                        <a:t>Describing actions </a:t>
                      </a:r>
                      <a:endParaRPr lang="en-US" sz="2000" b="1" dirty="0">
                        <a:latin typeface="Times New Roman" pitchFamily="18" charset="0"/>
                        <a:cs typeface="Times New Roman" pitchFamily="18" charset="0"/>
                      </a:endParaRPr>
                    </a:p>
                  </a:txBody>
                  <a:tc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r>
                        <a:rPr lang="en-US" sz="2000" b="1" dirty="0" smtClean="0">
                          <a:latin typeface="Times New Roman" pitchFamily="18" charset="0"/>
                          <a:cs typeface="Times New Roman" pitchFamily="18" charset="0"/>
                        </a:rPr>
                        <a:t>Present progressive</a:t>
                      </a:r>
                    </a:p>
                    <a:p>
                      <a:r>
                        <a:rPr lang="en-US" sz="2000" b="1" dirty="0" smtClean="0">
                          <a:latin typeface="Times New Roman" pitchFamily="18" charset="0"/>
                          <a:cs typeface="Times New Roman" pitchFamily="18" charset="0"/>
                        </a:rPr>
                        <a:t>tense, adverbs</a:t>
                      </a:r>
                    </a:p>
                  </a:txBody>
                  <a:tc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370840">
                <a:tc>
                  <a:txBody>
                    <a:bodyPr/>
                    <a:lstStyle/>
                    <a:p>
                      <a:r>
                        <a:rPr lang="en-US" sz="2000" b="1" dirty="0" smtClean="0">
                          <a:latin typeface="Times New Roman" pitchFamily="18" charset="0"/>
                          <a:cs typeface="Times New Roman" pitchFamily="18" charset="0"/>
                        </a:rPr>
                        <a:t>Retelling/relating past events </a:t>
                      </a:r>
                      <a:endParaRPr lang="en-US" sz="2000" b="1" dirty="0">
                        <a:latin typeface="Times New Roman" pitchFamily="18" charset="0"/>
                        <a:cs typeface="Times New Roman" pitchFamily="18" charset="0"/>
                      </a:endParaRPr>
                    </a:p>
                  </a:txBody>
                  <a:tc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latin typeface="Times New Roman" pitchFamily="18" charset="0"/>
                          <a:cs typeface="Times New Roman" pitchFamily="18" charset="0"/>
                        </a:rPr>
                        <a:t>Past tense verbs, perfect aspect (present and past)</a:t>
                      </a:r>
                    </a:p>
                  </a:txBody>
                  <a:tc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370840">
                <a:tc>
                  <a:txBody>
                    <a:bodyPr/>
                    <a:lstStyle/>
                    <a:p>
                      <a:r>
                        <a:rPr lang="en-US" sz="2000" b="1" dirty="0" smtClean="0">
                          <a:latin typeface="Times New Roman" pitchFamily="18" charset="0"/>
                          <a:cs typeface="Times New Roman" pitchFamily="18" charset="0"/>
                        </a:rPr>
                        <a:t>Making predictions </a:t>
                      </a:r>
                      <a:endParaRPr lang="en-US" sz="2000" b="1" dirty="0">
                        <a:latin typeface="Times New Roman" pitchFamily="18" charset="0"/>
                        <a:cs typeface="Times New Roman" pitchFamily="18" charset="0"/>
                      </a:endParaRPr>
                    </a:p>
                  </a:txBody>
                  <a:tc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latin typeface="Times New Roman" pitchFamily="18" charset="0"/>
                          <a:cs typeface="Times New Roman" pitchFamily="18" charset="0"/>
                        </a:rPr>
                        <a:t>Verbs: future tense, conditional mode</a:t>
                      </a:r>
                    </a:p>
                  </a:txBody>
                  <a:tc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370840">
                <a:tc>
                  <a:txBody>
                    <a:bodyPr/>
                    <a:lstStyle/>
                    <a:p>
                      <a:r>
                        <a:rPr lang="en-US" sz="2000" b="1" dirty="0" smtClean="0">
                          <a:latin typeface="Times New Roman" pitchFamily="18" charset="0"/>
                          <a:cs typeface="Times New Roman" pitchFamily="18" charset="0"/>
                        </a:rPr>
                        <a:t>Asking Informational Questions </a:t>
                      </a:r>
                      <a:endParaRPr lang="en-US" sz="2000" b="1" dirty="0">
                        <a:latin typeface="Times New Roman" pitchFamily="18" charset="0"/>
                        <a:cs typeface="Times New Roman" pitchFamily="18" charset="0"/>
                      </a:endParaRPr>
                    </a:p>
                  </a:txBody>
                  <a:tc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latin typeface="Times New Roman" pitchFamily="18" charset="0"/>
                          <a:cs typeface="Times New Roman" pitchFamily="18" charset="0"/>
                        </a:rPr>
                        <a:t>Verbs and verb phrases in questions</a:t>
                      </a:r>
                    </a:p>
                  </a:txBody>
                  <a:tc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bl>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latin typeface="Times New Roman" pitchFamily="18" charset="0"/>
                <a:cs typeface="Times New Roman" pitchFamily="18" charset="0"/>
              </a:rPr>
              <a:t>Grade Six </a:t>
            </a:r>
            <a:r>
              <a:rPr lang="en-US" sz="3600" dirty="0" smtClean="0"/>
              <a:t>Common Core Standards</a:t>
            </a:r>
            <a:endParaRPr lang="en-US" sz="3600" dirty="0"/>
          </a:p>
        </p:txBody>
      </p:sp>
      <p:sp>
        <p:nvSpPr>
          <p:cNvPr id="3" name="Content Placeholder 2"/>
          <p:cNvSpPr>
            <a:spLocks noGrp="1"/>
          </p:cNvSpPr>
          <p:nvPr>
            <p:ph idx="1"/>
          </p:nvPr>
        </p:nvSpPr>
        <p:spPr>
          <a:xfrm>
            <a:off x="457200" y="1143000"/>
            <a:ext cx="8229600" cy="4983163"/>
          </a:xfrm>
        </p:spPr>
        <p:txBody>
          <a:bodyPr/>
          <a:lstStyle/>
          <a:p>
            <a:pPr>
              <a:buNone/>
            </a:pPr>
            <a:r>
              <a:rPr lang="en-US" sz="2000" b="1" dirty="0" smtClean="0">
                <a:latin typeface="Times New Roman" pitchFamily="18" charset="0"/>
                <a:cs typeface="Times New Roman" pitchFamily="18" charset="0"/>
              </a:rPr>
              <a:t>Conventions of Standard English</a:t>
            </a:r>
          </a:p>
          <a:p>
            <a:pPr>
              <a:buNone/>
            </a:pPr>
            <a:r>
              <a:rPr lang="en-US" sz="2000" dirty="0" smtClean="0">
                <a:latin typeface="Times New Roman" pitchFamily="18" charset="0"/>
                <a:cs typeface="Times New Roman" pitchFamily="18" charset="0"/>
              </a:rPr>
              <a:t>1. Demonstrate command of the conventions of standard English grammar and usage when writing or speaking.</a:t>
            </a:r>
          </a:p>
          <a:p>
            <a:pPr>
              <a:buNone/>
            </a:pPr>
            <a:r>
              <a:rPr lang="en-US" sz="2000" dirty="0" smtClean="0">
                <a:latin typeface="Times New Roman" pitchFamily="18" charset="0"/>
                <a:cs typeface="Times New Roman" pitchFamily="18" charset="0"/>
              </a:rPr>
              <a:t>	a. 	Ensure that pronouns are in the proper case (subjective, objective, 	possessive).</a:t>
            </a:r>
          </a:p>
          <a:p>
            <a:pPr>
              <a:buNone/>
            </a:pPr>
            <a:r>
              <a:rPr lang="en-US" sz="2000" dirty="0" smtClean="0">
                <a:latin typeface="Times New Roman" pitchFamily="18" charset="0"/>
                <a:cs typeface="Times New Roman" pitchFamily="18" charset="0"/>
              </a:rPr>
              <a:t>	b. 	Use intensive pronouns (e.g., </a:t>
            </a:r>
            <a:r>
              <a:rPr lang="en-US" sz="2000" i="1" dirty="0" smtClean="0">
                <a:latin typeface="Times New Roman" pitchFamily="18" charset="0"/>
                <a:cs typeface="Times New Roman" pitchFamily="18" charset="0"/>
              </a:rPr>
              <a:t>myself, ourselves).</a:t>
            </a:r>
          </a:p>
          <a:p>
            <a:pPr>
              <a:buNone/>
            </a:pPr>
            <a:r>
              <a:rPr lang="en-US" sz="2000" dirty="0" smtClean="0">
                <a:latin typeface="Times New Roman" pitchFamily="18" charset="0"/>
                <a:cs typeface="Times New Roman" pitchFamily="18" charset="0"/>
              </a:rPr>
              <a:t>	c. 	Recognize and correct inappropriate shifts in pronoun number and 	person.*</a:t>
            </a:r>
          </a:p>
          <a:p>
            <a:pPr>
              <a:buNone/>
            </a:pPr>
            <a:r>
              <a:rPr lang="en-US" sz="2000" dirty="0" smtClean="0">
                <a:latin typeface="Times New Roman" pitchFamily="18" charset="0"/>
                <a:cs typeface="Times New Roman" pitchFamily="18" charset="0"/>
              </a:rPr>
              <a:t>	d. 	Recognize and correct vague pronouns (i.e., ones with unclear or 	ambiguous antecedents).*</a:t>
            </a:r>
          </a:p>
          <a:p>
            <a:pPr>
              <a:buNone/>
            </a:pPr>
            <a:r>
              <a:rPr lang="en-US" sz="2000" dirty="0" smtClean="0">
                <a:latin typeface="Times New Roman" pitchFamily="18" charset="0"/>
                <a:cs typeface="Times New Roman" pitchFamily="18" charset="0"/>
              </a:rPr>
              <a:t>	e. 	Recognize variations from standard English in their own and others’ 	writing and speaking, and identify and use strategies to improve  	expression in conventional language.*</a:t>
            </a:r>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F94D51AC-6ACF-403D-B282-28A0C8FB8EBC}" type="slidenum">
              <a:rPr lang="en-US" smtClean="0"/>
              <a:pPr>
                <a:defRPr/>
              </a:pPr>
              <a:t>33</a:t>
            </a:fld>
            <a:endParaRPr lang="en-US"/>
          </a:p>
        </p:txBody>
      </p:sp>
      <p:sp>
        <p:nvSpPr>
          <p:cNvPr id="3" name="Title 1"/>
          <p:cNvSpPr txBox="1">
            <a:spLocks/>
          </p:cNvSpPr>
          <p:nvPr/>
        </p:nvSpPr>
        <p:spPr>
          <a:xfrm>
            <a:off x="381000" y="228600"/>
            <a:ext cx="8534400" cy="762000"/>
          </a:xfrm>
          <a:prstGeom prst="rect">
            <a:avLst/>
          </a:prstGeom>
          <a:no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3600" b="1" i="0" u="none" strike="noStrike" kern="1200" cap="none" spc="0" normalizeH="0" baseline="0" noProof="0" dirty="0" smtClean="0">
                <a:ln>
                  <a:noFill/>
                </a:ln>
                <a:solidFill>
                  <a:srgbClr val="0055AA"/>
                </a:solidFill>
                <a:effectLst/>
                <a:uLnTx/>
                <a:uFillTx/>
                <a:latin typeface="Times New Roman" pitchFamily="18" charset="0"/>
                <a:ea typeface="+mj-ea"/>
                <a:cs typeface="Times New Roman" pitchFamily="18" charset="0"/>
              </a:rPr>
              <a:t>Focus on Language Embedded in Content</a:t>
            </a:r>
            <a:endParaRPr kumimoji="0" lang="en-US" sz="3600" b="1" i="0" u="none" strike="noStrike" kern="1200" cap="none" spc="0" normalizeH="0" baseline="0" noProof="0" dirty="0">
              <a:ln>
                <a:noFill/>
              </a:ln>
              <a:solidFill>
                <a:srgbClr val="0055AA"/>
              </a:solidFill>
              <a:effectLst/>
              <a:uLnTx/>
              <a:uFillTx/>
              <a:latin typeface="Times New Roman" pitchFamily="18" charset="0"/>
              <a:ea typeface="+mj-ea"/>
              <a:cs typeface="Times New Roman" pitchFamily="18" charset="0"/>
            </a:endParaRPr>
          </a:p>
        </p:txBody>
      </p:sp>
      <p:sp>
        <p:nvSpPr>
          <p:cNvPr id="4" name="Rectangle 3"/>
          <p:cNvSpPr/>
          <p:nvPr/>
        </p:nvSpPr>
        <p:spPr>
          <a:xfrm>
            <a:off x="685800" y="1295401"/>
            <a:ext cx="7620000" cy="5016758"/>
          </a:xfrm>
          <a:prstGeom prst="rect">
            <a:avLst/>
          </a:prstGeom>
        </p:spPr>
        <p:txBody>
          <a:bodyPr wrap="square">
            <a:spAutoFit/>
          </a:bodyPr>
          <a:lstStyle/>
          <a:p>
            <a:pPr>
              <a:buFont typeface="Arial" pitchFamily="34" charset="0"/>
              <a:buChar char="•"/>
            </a:pPr>
            <a:r>
              <a:rPr lang="en-US" sz="3200" u="sng" dirty="0" smtClean="0">
                <a:latin typeface="Times New Roman" pitchFamily="18" charset="0"/>
                <a:cs typeface="Times New Roman" pitchFamily="18" charset="0"/>
              </a:rPr>
              <a:t>Language functions </a:t>
            </a:r>
            <a:r>
              <a:rPr lang="en-US" sz="3200" dirty="0" smtClean="0">
                <a:latin typeface="Times New Roman" pitchFamily="18" charset="0"/>
                <a:cs typeface="Times New Roman" pitchFamily="18" charset="0"/>
              </a:rPr>
              <a:t>(travel across content </a:t>
            </a:r>
          </a:p>
          <a:p>
            <a:r>
              <a:rPr lang="en-US" sz="3200" dirty="0" smtClean="0">
                <a:latin typeface="Times New Roman" pitchFamily="18" charset="0"/>
                <a:cs typeface="Times New Roman" pitchFamily="18" charset="0"/>
              </a:rPr>
              <a:t>  areas)</a:t>
            </a:r>
          </a:p>
          <a:p>
            <a:pPr lvl="1">
              <a:buFont typeface="Arial" pitchFamily="34" charset="0"/>
              <a:buChar char="•"/>
            </a:pPr>
            <a:r>
              <a:rPr lang="en-US" sz="3200" dirty="0" smtClean="0">
                <a:latin typeface="Times New Roman" pitchFamily="18" charset="0"/>
                <a:cs typeface="Times New Roman" pitchFamily="18" charset="0"/>
              </a:rPr>
              <a:t>Describe, compare/contrast, summarize, </a:t>
            </a:r>
          </a:p>
          <a:p>
            <a:pPr lvl="1"/>
            <a:r>
              <a:rPr lang="en-US" sz="3200" dirty="0" smtClean="0">
                <a:latin typeface="Times New Roman" pitchFamily="18" charset="0"/>
                <a:cs typeface="Times New Roman" pitchFamily="18" charset="0"/>
              </a:rPr>
              <a:t>  explain, ask and answer questions, etc.</a:t>
            </a:r>
          </a:p>
          <a:p>
            <a:pPr>
              <a:buFont typeface="Arial" pitchFamily="34" charset="0"/>
              <a:buChar char="•"/>
            </a:pPr>
            <a:r>
              <a:rPr lang="en-US" sz="3200" u="sng" dirty="0" smtClean="0">
                <a:latin typeface="Times New Roman" pitchFamily="18" charset="0"/>
                <a:cs typeface="Times New Roman" pitchFamily="18" charset="0"/>
              </a:rPr>
              <a:t>Key content vocabulary</a:t>
            </a:r>
          </a:p>
          <a:p>
            <a:pPr lvl="1">
              <a:buFont typeface="Arial" pitchFamily="34" charset="0"/>
              <a:buChar char="•"/>
            </a:pPr>
            <a:r>
              <a:rPr lang="en-US" sz="3200" dirty="0" smtClean="0">
                <a:latin typeface="Times New Roman" pitchFamily="18" charset="0"/>
                <a:cs typeface="Times New Roman" pitchFamily="18" charset="0"/>
              </a:rPr>
              <a:t>All ELP levels need to know</a:t>
            </a:r>
          </a:p>
          <a:p>
            <a:pPr>
              <a:buFont typeface="Arial" pitchFamily="34" charset="0"/>
              <a:buChar char="•"/>
            </a:pPr>
            <a:r>
              <a:rPr lang="en-US" sz="3200" u="sng" dirty="0" smtClean="0">
                <a:latin typeface="Times New Roman" pitchFamily="18" charset="0"/>
                <a:cs typeface="Times New Roman" pitchFamily="18" charset="0"/>
              </a:rPr>
              <a:t>Academic structure language</a:t>
            </a:r>
          </a:p>
          <a:p>
            <a:pPr lvl="1">
              <a:buFont typeface="Arial" pitchFamily="34" charset="0"/>
              <a:buChar char="•"/>
            </a:pPr>
            <a:r>
              <a:rPr lang="en-US" sz="3200" dirty="0" smtClean="0">
                <a:latin typeface="Times New Roman" pitchFamily="18" charset="0"/>
                <a:cs typeface="Times New Roman" pitchFamily="18" charset="0"/>
              </a:rPr>
              <a:t>If, then; As a result; Whereas </a:t>
            </a:r>
          </a:p>
          <a:p>
            <a:pPr>
              <a:buFont typeface="Arial" pitchFamily="34" charset="0"/>
              <a:buChar char="•"/>
            </a:pPr>
            <a:r>
              <a:rPr lang="en-US" sz="3200" u="sng" dirty="0" smtClean="0">
                <a:latin typeface="Times New Roman" pitchFamily="18" charset="0"/>
                <a:cs typeface="Times New Roman" pitchFamily="18" charset="0"/>
              </a:rPr>
              <a:t>Differentiate according to ELP level (</a:t>
            </a:r>
            <a:r>
              <a:rPr lang="en-US" sz="3200" dirty="0" smtClean="0">
                <a:latin typeface="Times New Roman" pitchFamily="18" charset="0"/>
                <a:cs typeface="Times New Roman" pitchFamily="18" charset="0"/>
              </a:rPr>
              <a:t>use   </a:t>
            </a:r>
          </a:p>
          <a:p>
            <a:r>
              <a:rPr lang="en-US" sz="3200" dirty="0" smtClean="0">
                <a:latin typeface="Times New Roman" pitchFamily="18" charset="0"/>
                <a:cs typeface="Times New Roman" pitchFamily="18" charset="0"/>
              </a:rPr>
              <a:t>    can-do descriptors)</a:t>
            </a:r>
          </a:p>
        </p:txBody>
      </p:sp>
      <p:sp>
        <p:nvSpPr>
          <p:cNvPr id="6" name="Footer Placeholder 5"/>
          <p:cNvSpPr>
            <a:spLocks noGrp="1"/>
          </p:cNvSpPr>
          <p:nvPr>
            <p:ph type="ftr" sz="quarter" idx="11"/>
          </p:nvPr>
        </p:nvSpPr>
        <p:spPr>
          <a:xfrm>
            <a:off x="4114800" y="6324600"/>
            <a:ext cx="4800600" cy="365125"/>
          </a:xfrm>
        </p:spPr>
        <p:txBody>
          <a:bodyPr/>
          <a:lstStyle/>
          <a:p>
            <a:pPr>
              <a:defRPr/>
            </a:pPr>
            <a:r>
              <a:rPr lang="en-US" dirty="0" smtClean="0"/>
              <a:t>NJ ESL Curriculum Development</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 or Language?</a:t>
            </a:r>
            <a:endParaRPr lang="en-US" dirty="0"/>
          </a:p>
        </p:txBody>
      </p:sp>
      <p:sp>
        <p:nvSpPr>
          <p:cNvPr id="3" name="Content Placeholder 2"/>
          <p:cNvSpPr>
            <a:spLocks noGrp="1"/>
          </p:cNvSpPr>
          <p:nvPr>
            <p:ph idx="1"/>
          </p:nvPr>
        </p:nvSpPr>
        <p:spPr>
          <a:xfrm>
            <a:off x="457200" y="1143000"/>
            <a:ext cx="8229600" cy="5486400"/>
          </a:xfrm>
        </p:spPr>
        <p:txBody>
          <a:bodyPr/>
          <a:lstStyle/>
          <a:p>
            <a:pPr marL="457200" lvl="0" indent="-457200">
              <a:buFont typeface="+mj-lt"/>
              <a:buAutoNum type="arabicPeriod"/>
            </a:pPr>
            <a:r>
              <a:rPr lang="en-US" sz="2000" dirty="0" smtClean="0">
                <a:latin typeface="Times New Roman" pitchFamily="18" charset="0"/>
                <a:cs typeface="Times New Roman" pitchFamily="18" charset="0"/>
              </a:rPr>
              <a:t>Make predictions about which ramp height will allow for the greatest distance traveled.</a:t>
            </a:r>
          </a:p>
          <a:p>
            <a:pPr marL="457200" lvl="0" indent="-457200">
              <a:buFont typeface="+mj-lt"/>
              <a:buAutoNum type="arabicPeriod"/>
            </a:pPr>
            <a:r>
              <a:rPr lang="en-US" sz="2000" dirty="0" smtClean="0">
                <a:latin typeface="Times New Roman" pitchFamily="18" charset="0"/>
                <a:cs typeface="Times New Roman" pitchFamily="18" charset="0"/>
              </a:rPr>
              <a:t>Hypothesize problems caused by water pollution and scarcity.</a:t>
            </a:r>
          </a:p>
          <a:p>
            <a:pPr marL="457200" indent="-457200">
              <a:buFont typeface="+mj-lt"/>
              <a:buAutoNum type="arabicPeriod"/>
            </a:pPr>
            <a:r>
              <a:rPr lang="en-US" sz="2000" dirty="0" smtClean="0">
                <a:latin typeface="Times New Roman" pitchFamily="18" charset="0"/>
                <a:cs typeface="Times New Roman" pitchFamily="18" charset="0"/>
              </a:rPr>
              <a:t>Explain how friction is a force that acts to slow down a moving object.</a:t>
            </a:r>
          </a:p>
          <a:p>
            <a:pPr marL="457200" lvl="0" indent="-457200">
              <a:buFont typeface="+mj-lt"/>
              <a:buAutoNum type="arabicPeriod"/>
            </a:pPr>
            <a:r>
              <a:rPr lang="en-US" sz="2000" dirty="0" smtClean="0">
                <a:latin typeface="Times New Roman" pitchFamily="18" charset="0"/>
                <a:cs typeface="Times New Roman" pitchFamily="18" charset="0"/>
              </a:rPr>
              <a:t>Collect and display data collected in a table and bar graph. </a:t>
            </a:r>
          </a:p>
          <a:p>
            <a:pPr marL="457200" lvl="0" indent="-457200">
              <a:buFont typeface="+mj-lt"/>
              <a:buAutoNum type="arabicPeriod"/>
            </a:pPr>
            <a:r>
              <a:rPr lang="en-US" sz="2000" dirty="0" smtClean="0">
                <a:latin typeface="Times New Roman" pitchFamily="18" charset="0"/>
                <a:cs typeface="Times New Roman" pitchFamily="18" charset="0"/>
              </a:rPr>
              <a:t>Interpret data to draw conclusions about the steepness of an inclined plane on the distance a toy car will travel.</a:t>
            </a:r>
          </a:p>
          <a:p>
            <a:pPr marL="457200" indent="-457200">
              <a:buFont typeface="+mj-lt"/>
              <a:buAutoNum type="arabicPeriod"/>
            </a:pPr>
            <a:r>
              <a:rPr lang="en-US" sz="2000" dirty="0" smtClean="0">
                <a:latin typeface="Times New Roman" pitchFamily="18" charset="0"/>
                <a:cs typeface="Times New Roman" pitchFamily="18" charset="0"/>
              </a:rPr>
              <a:t>Sequence historical events leading up to WWII with the support of a timeline.</a:t>
            </a:r>
          </a:p>
          <a:p>
            <a:pPr marL="457200" lvl="0" indent="-457200">
              <a:buFont typeface="+mj-lt"/>
              <a:buAutoNum type="arabicPeriod"/>
            </a:pPr>
            <a:r>
              <a:rPr lang="en-US" sz="2000" dirty="0" smtClean="0">
                <a:latin typeface="Times New Roman" pitchFamily="18" charset="0"/>
                <a:cs typeface="Times New Roman" pitchFamily="18" charset="0"/>
              </a:rPr>
              <a:t>Translate conclusions into cause and effect statements about the relationship of steepness to distance traveled.</a:t>
            </a:r>
          </a:p>
          <a:p>
            <a:pPr marL="457200" indent="-457200">
              <a:buFont typeface="+mj-lt"/>
              <a:buAutoNum type="arabicPeriod"/>
            </a:pPr>
            <a:r>
              <a:rPr lang="en-US" sz="2000" dirty="0" smtClean="0">
                <a:latin typeface="Times New Roman" pitchFamily="18" charset="0"/>
                <a:cs typeface="Times New Roman" pitchFamily="18" charset="0"/>
              </a:rPr>
              <a:t>Describe what simple machines do.</a:t>
            </a:r>
          </a:p>
          <a:p>
            <a:pPr marL="457200" lvl="0" indent="-457200">
              <a:buFont typeface="+mj-lt"/>
              <a:buAutoNum type="arabicPeriod"/>
            </a:pPr>
            <a:r>
              <a:rPr lang="en-US" sz="2000" dirty="0" smtClean="0">
                <a:latin typeface="Times New Roman" pitchFamily="18" charset="0"/>
                <a:cs typeface="Times New Roman" pitchFamily="18" charset="0"/>
              </a:rPr>
              <a:t>In pairs, sequence events after reading facts about immigration.</a:t>
            </a:r>
          </a:p>
          <a:p>
            <a:pPr marL="457200" indent="-457200">
              <a:buFont typeface="+mj-lt"/>
              <a:buAutoNum type="arabicPeriod"/>
            </a:pPr>
            <a:r>
              <a:rPr lang="en-US" sz="2000" dirty="0" smtClean="0">
                <a:latin typeface="Times New Roman" pitchFamily="18" charset="0"/>
                <a:cs typeface="Times New Roman" pitchFamily="18" charset="0"/>
              </a:rPr>
              <a:t>Retell and relate information pertaining to the Holocaust with the support of historical documents and other related resources.</a:t>
            </a:r>
          </a:p>
          <a:p>
            <a:pPr marL="457200" indent="-457200" algn="r">
              <a:buNone/>
            </a:pPr>
            <a:r>
              <a:rPr lang="en-US" sz="2000" dirty="0" smtClean="0">
                <a:latin typeface="Times New Roman" pitchFamily="18" charset="0"/>
                <a:cs typeface="Times New Roman" pitchFamily="18" charset="0"/>
              </a:rPr>
              <a:t>T-P-S</a:t>
            </a:r>
          </a:p>
          <a:p>
            <a:pPr marL="457200" indent="-457200">
              <a:buFont typeface="+mj-lt"/>
              <a:buAutoNum type="arabicPeriod"/>
            </a:pPr>
            <a:endParaRPr lang="en-US" sz="2000" dirty="0" smtClean="0">
              <a:latin typeface="Times New Roman" pitchFamily="18" charset="0"/>
              <a:cs typeface="Times New Roman" pitchFamily="18" charset="0"/>
            </a:endParaRPr>
          </a:p>
          <a:p>
            <a:pPr marL="457200" lvl="0" indent="-457200">
              <a:buFont typeface="+mj-lt"/>
              <a:buAutoNum type="arabicPeriod"/>
            </a:pPr>
            <a:endParaRPr lang="en-US" sz="2000" dirty="0" smtClean="0">
              <a:latin typeface="Times New Roman" pitchFamily="18" charset="0"/>
              <a:cs typeface="Times New Roman" pitchFamily="18" charset="0"/>
            </a:endParaRPr>
          </a:p>
          <a:p>
            <a:pPr marL="457200" indent="-457200">
              <a:buFont typeface="+mj-lt"/>
              <a:buAutoNum type="arabicPeriod"/>
            </a:pPr>
            <a:endParaRPr lang="en-US" sz="2000" dirty="0" smtClean="0">
              <a:latin typeface="Times New Roman" pitchFamily="18" charset="0"/>
              <a:cs typeface="Times New Roman" pitchFamily="18" charset="0"/>
            </a:endParaRPr>
          </a:p>
          <a:p>
            <a:pPr marL="457200" lvl="0" indent="-457200">
              <a:buFont typeface="+mj-lt"/>
              <a:buAutoNum type="arabicPeriod"/>
            </a:pPr>
            <a:endParaRPr lang="en-US" sz="2000" dirty="0" smtClean="0">
              <a:latin typeface="Times New Roman" pitchFamily="18" charset="0"/>
              <a:cs typeface="Times New Roman" pitchFamily="18" charset="0"/>
            </a:endParaRPr>
          </a:p>
          <a:p>
            <a:pPr>
              <a:buNone/>
            </a:pP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b="1" dirty="0" smtClean="0">
                <a:effectLst>
                  <a:outerShdw blurRad="38100" dist="38100" dir="2700000" algn="tl">
                    <a:srgbClr val="000000">
                      <a:alpha val="43137"/>
                    </a:srgbClr>
                  </a:outerShdw>
                </a:effectLst>
              </a:rPr>
              <a:t>Language Objective</a:t>
            </a:r>
            <a:endParaRPr lang="en-US" b="1" dirty="0">
              <a:effectLst>
                <a:outerShdw blurRad="38100" dist="38100" dir="2700000" algn="tl">
                  <a:srgbClr val="000000">
                    <a:alpha val="43137"/>
                  </a:srgbClr>
                </a:outerShdw>
              </a:effectLst>
            </a:endParaRPr>
          </a:p>
        </p:txBody>
      </p:sp>
      <p:graphicFrame>
        <p:nvGraphicFramePr>
          <p:cNvPr id="5" name="Content Placeholder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2209800" y="1371600"/>
            <a:ext cx="4648200" cy="4419600"/>
          </a:xfrm>
          <a:prstGeom prst="rect">
            <a:avLst/>
          </a:prstGeom>
          <a:solidFill>
            <a:schemeClr val="accent1"/>
          </a:solidFill>
          <a:ln w="9525">
            <a:solidFill>
              <a:schemeClr val="tx1"/>
            </a:solidFill>
            <a:miter lim="800000"/>
            <a:headEnd/>
            <a:tailEnd/>
          </a:ln>
        </p:spPr>
        <p:txBody>
          <a:bodyPr wrap="none" anchor="ctr"/>
          <a:lstStyle/>
          <a:p>
            <a:endParaRPr lang="en-US">
              <a:latin typeface="Calibri" pitchFamily="34" charset="0"/>
            </a:endParaRPr>
          </a:p>
        </p:txBody>
      </p:sp>
      <p:sp>
        <p:nvSpPr>
          <p:cNvPr id="29699" name="Text Box 3"/>
          <p:cNvSpPr txBox="1">
            <a:spLocks noChangeArrowheads="1"/>
          </p:cNvSpPr>
          <p:nvPr/>
        </p:nvSpPr>
        <p:spPr bwMode="auto">
          <a:xfrm>
            <a:off x="228600" y="457200"/>
            <a:ext cx="8001000" cy="701675"/>
          </a:xfrm>
          <a:prstGeom prst="rect">
            <a:avLst/>
          </a:prstGeom>
          <a:noFill/>
          <a:ln w="9525">
            <a:noFill/>
            <a:miter lim="800000"/>
            <a:headEnd/>
            <a:tailEnd/>
          </a:ln>
        </p:spPr>
        <p:txBody>
          <a:bodyPr>
            <a:spAutoFit/>
          </a:bodyPr>
          <a:lstStyle/>
          <a:p>
            <a:pPr algn="ctr">
              <a:spcBef>
                <a:spcPct val="50000"/>
              </a:spcBef>
            </a:pPr>
            <a:r>
              <a:rPr lang="en-US" sz="4000">
                <a:latin typeface="Comic Sans MS" pitchFamily="66" charset="0"/>
              </a:rPr>
              <a:t>Model Performance Indicators</a:t>
            </a:r>
          </a:p>
        </p:txBody>
      </p:sp>
      <p:sp>
        <p:nvSpPr>
          <p:cNvPr id="29700" name="Text Box 4"/>
          <p:cNvSpPr txBox="1">
            <a:spLocks noChangeArrowheads="1"/>
          </p:cNvSpPr>
          <p:nvPr/>
        </p:nvSpPr>
        <p:spPr bwMode="auto">
          <a:xfrm>
            <a:off x="2362200" y="1600200"/>
            <a:ext cx="4343400" cy="3667125"/>
          </a:xfrm>
          <a:prstGeom prst="rect">
            <a:avLst/>
          </a:prstGeom>
          <a:noFill/>
          <a:ln w="9525">
            <a:noFill/>
            <a:miter lim="800000"/>
            <a:headEnd/>
            <a:tailEnd/>
          </a:ln>
        </p:spPr>
        <p:txBody>
          <a:bodyPr>
            <a:spAutoFit/>
          </a:bodyPr>
          <a:lstStyle/>
          <a:p>
            <a:pPr algn="ctr">
              <a:spcBef>
                <a:spcPct val="50000"/>
              </a:spcBef>
            </a:pPr>
            <a:r>
              <a:rPr lang="en-US">
                <a:latin typeface="Comic Sans MS" pitchFamily="66" charset="0"/>
              </a:rPr>
              <a:t>Grade Level Cluster 6-8</a:t>
            </a:r>
          </a:p>
          <a:p>
            <a:pPr algn="ctr">
              <a:spcBef>
                <a:spcPct val="50000"/>
              </a:spcBef>
            </a:pPr>
            <a:r>
              <a:rPr lang="en-US">
                <a:latin typeface="Comic Sans MS" pitchFamily="66" charset="0"/>
              </a:rPr>
              <a:t>Standards 4: (the language of) Science</a:t>
            </a:r>
          </a:p>
          <a:p>
            <a:pPr algn="ctr">
              <a:spcBef>
                <a:spcPct val="50000"/>
              </a:spcBef>
            </a:pPr>
            <a:r>
              <a:rPr lang="en-US">
                <a:latin typeface="Comic Sans MS" pitchFamily="66" charset="0"/>
              </a:rPr>
              <a:t>___________________________</a:t>
            </a:r>
          </a:p>
          <a:p>
            <a:pPr algn="ctr">
              <a:spcBef>
                <a:spcPct val="50000"/>
              </a:spcBef>
            </a:pPr>
            <a:r>
              <a:rPr lang="en-US">
                <a:latin typeface="Comic Sans MS" pitchFamily="66" charset="0"/>
              </a:rPr>
              <a:t>Language Proficiency Level: 3 Developing</a:t>
            </a:r>
          </a:p>
          <a:p>
            <a:pPr algn="ctr">
              <a:spcBef>
                <a:spcPct val="50000"/>
              </a:spcBef>
            </a:pPr>
            <a:r>
              <a:rPr lang="en-US">
                <a:latin typeface="Comic Sans MS" pitchFamily="66" charset="0"/>
              </a:rPr>
              <a:t>Language Domain: Reading</a:t>
            </a:r>
          </a:p>
          <a:p>
            <a:pPr algn="ctr">
              <a:spcBef>
                <a:spcPct val="50000"/>
              </a:spcBef>
            </a:pPr>
            <a:r>
              <a:rPr lang="en-US">
                <a:latin typeface="Comic Sans MS" pitchFamily="66" charset="0"/>
              </a:rPr>
              <a:t>_____________________________</a:t>
            </a:r>
          </a:p>
          <a:p>
            <a:pPr algn="ctr">
              <a:spcBef>
                <a:spcPct val="50000"/>
              </a:spcBef>
            </a:pPr>
            <a:r>
              <a:rPr lang="en-US">
                <a:solidFill>
                  <a:schemeClr val="tx2"/>
                </a:solidFill>
                <a:latin typeface="Comic Sans MS" pitchFamily="66" charset="0"/>
              </a:rPr>
              <a:t>Identify</a:t>
            </a:r>
            <a:r>
              <a:rPr lang="en-US">
                <a:latin typeface="Comic Sans MS" pitchFamily="66" charset="0"/>
              </a:rPr>
              <a:t> </a:t>
            </a:r>
            <a:r>
              <a:rPr lang="en-US">
                <a:solidFill>
                  <a:srgbClr val="000000"/>
                </a:solidFill>
                <a:latin typeface="Comic Sans MS" pitchFamily="66" charset="0"/>
              </a:rPr>
              <a:t>characteristics and conditions related to natural disasters </a:t>
            </a:r>
            <a:r>
              <a:rPr lang="en-US">
                <a:latin typeface="Comic Sans MS" pitchFamily="66" charset="0"/>
              </a:rPr>
              <a:t>based on </a:t>
            </a:r>
            <a:r>
              <a:rPr lang="en-US">
                <a:solidFill>
                  <a:srgbClr val="0000FF"/>
                </a:solidFill>
                <a:latin typeface="Comic Sans MS" pitchFamily="66" charset="0"/>
              </a:rPr>
              <a:t>text and pictures</a:t>
            </a:r>
          </a:p>
        </p:txBody>
      </p:sp>
      <p:sp>
        <p:nvSpPr>
          <p:cNvPr id="91141" name="Rectangle 5"/>
          <p:cNvSpPr>
            <a:spLocks noChangeArrowheads="1"/>
          </p:cNvSpPr>
          <p:nvPr/>
        </p:nvSpPr>
        <p:spPr bwMode="auto">
          <a:xfrm>
            <a:off x="304800" y="3352800"/>
            <a:ext cx="1752600" cy="915988"/>
          </a:xfrm>
          <a:prstGeom prst="rect">
            <a:avLst/>
          </a:prstGeom>
          <a:noFill/>
          <a:ln w="9525">
            <a:noFill/>
            <a:miter lim="800000"/>
            <a:headEnd/>
            <a:tailEnd/>
          </a:ln>
          <a:effectLst/>
        </p:spPr>
        <p:txBody>
          <a:bodyPr>
            <a:spAutoFit/>
          </a:bodyPr>
          <a:lstStyle/>
          <a:p>
            <a:pPr fontAlgn="auto">
              <a:spcBef>
                <a:spcPts val="0"/>
              </a:spcBef>
              <a:spcAft>
                <a:spcPts val="0"/>
              </a:spcAft>
              <a:defRPr/>
            </a:pPr>
            <a:endParaRPr lang="en-US" b="1" u="sng" dirty="0">
              <a:solidFill>
                <a:schemeClr val="tx2"/>
              </a:solidFill>
              <a:effectLst>
                <a:outerShdw blurRad="38100" dist="38100" dir="2700000" algn="tl">
                  <a:srgbClr val="000000"/>
                </a:outerShdw>
              </a:effectLst>
              <a:latin typeface="Comic Sans MS" pitchFamily="66" charset="0"/>
              <a:cs typeface="+mn-cs"/>
            </a:endParaRPr>
          </a:p>
          <a:p>
            <a:pPr fontAlgn="auto">
              <a:spcBef>
                <a:spcPts val="0"/>
              </a:spcBef>
              <a:spcAft>
                <a:spcPts val="0"/>
              </a:spcAft>
              <a:defRPr/>
            </a:pPr>
            <a:r>
              <a:rPr lang="en-US" dirty="0">
                <a:solidFill>
                  <a:schemeClr val="tx2"/>
                </a:solidFill>
                <a:effectLst>
                  <a:outerShdw blurRad="38100" dist="38100" dir="2700000" algn="tl">
                    <a:srgbClr val="000000"/>
                  </a:outerShdw>
                </a:effectLst>
                <a:latin typeface="Comic Sans MS" pitchFamily="66" charset="0"/>
                <a:cs typeface="+mn-cs"/>
              </a:rPr>
              <a:t>The language function</a:t>
            </a:r>
          </a:p>
        </p:txBody>
      </p:sp>
      <p:sp>
        <p:nvSpPr>
          <p:cNvPr id="91142" name="Rectangle 6"/>
          <p:cNvSpPr>
            <a:spLocks noChangeArrowheads="1"/>
          </p:cNvSpPr>
          <p:nvPr/>
        </p:nvSpPr>
        <p:spPr bwMode="auto">
          <a:xfrm>
            <a:off x="7086600" y="3657600"/>
            <a:ext cx="1695450" cy="641350"/>
          </a:xfrm>
          <a:prstGeom prst="rect">
            <a:avLst/>
          </a:prstGeom>
          <a:noFill/>
          <a:ln w="9525">
            <a:noFill/>
            <a:miter lim="800000"/>
            <a:headEnd/>
            <a:tailEnd/>
          </a:ln>
          <a:effectLst/>
        </p:spPr>
        <p:txBody>
          <a:bodyPr>
            <a:spAutoFit/>
          </a:bodyPr>
          <a:lstStyle/>
          <a:p>
            <a:pPr algn="ctr" fontAlgn="auto">
              <a:spcBef>
                <a:spcPct val="50000"/>
              </a:spcBef>
              <a:spcAft>
                <a:spcPts val="0"/>
              </a:spcAft>
              <a:defRPr/>
            </a:pPr>
            <a:r>
              <a:rPr lang="en-US" dirty="0">
                <a:solidFill>
                  <a:schemeClr val="hlink"/>
                </a:solidFill>
                <a:effectLst>
                  <a:outerShdw blurRad="38100" dist="38100" dir="2700000" algn="tl">
                    <a:srgbClr val="000000"/>
                  </a:outerShdw>
                </a:effectLst>
                <a:latin typeface="Comic Sans MS" pitchFamily="66" charset="0"/>
                <a:cs typeface="+mn-cs"/>
              </a:rPr>
              <a:t>The content stem</a:t>
            </a:r>
          </a:p>
        </p:txBody>
      </p:sp>
      <p:sp>
        <p:nvSpPr>
          <p:cNvPr id="91143" name="Rectangle 7"/>
          <p:cNvSpPr>
            <a:spLocks noChangeArrowheads="1"/>
          </p:cNvSpPr>
          <p:nvPr/>
        </p:nvSpPr>
        <p:spPr bwMode="auto">
          <a:xfrm>
            <a:off x="5105400" y="6096000"/>
            <a:ext cx="2325688" cy="366713"/>
          </a:xfrm>
          <a:prstGeom prst="rect">
            <a:avLst/>
          </a:prstGeom>
          <a:noFill/>
          <a:ln w="9525">
            <a:noFill/>
            <a:miter lim="800000"/>
            <a:headEnd/>
            <a:tailEnd/>
          </a:ln>
          <a:effectLst/>
        </p:spPr>
        <p:txBody>
          <a:bodyPr wrap="none">
            <a:spAutoFit/>
          </a:bodyPr>
          <a:lstStyle/>
          <a:p>
            <a:pPr fontAlgn="auto">
              <a:spcBef>
                <a:spcPct val="50000"/>
              </a:spcBef>
              <a:spcAft>
                <a:spcPts val="0"/>
              </a:spcAft>
              <a:defRPr/>
            </a:pPr>
            <a:r>
              <a:rPr lang="en-US" dirty="0">
                <a:solidFill>
                  <a:srgbClr val="0000FF"/>
                </a:solidFill>
                <a:effectLst>
                  <a:outerShdw blurRad="38100" dist="38100" dir="2700000" algn="tl">
                    <a:srgbClr val="000000"/>
                  </a:outerShdw>
                </a:effectLst>
                <a:latin typeface="Comic Sans MS" pitchFamily="66" charset="0"/>
                <a:cs typeface="+mn-cs"/>
              </a:rPr>
              <a:t>The type of support</a:t>
            </a:r>
          </a:p>
        </p:txBody>
      </p:sp>
      <p:sp>
        <p:nvSpPr>
          <p:cNvPr id="29704" name="Line 8"/>
          <p:cNvSpPr>
            <a:spLocks noChangeShapeType="1"/>
          </p:cNvSpPr>
          <p:nvPr/>
        </p:nvSpPr>
        <p:spPr bwMode="auto">
          <a:xfrm>
            <a:off x="1371600" y="4038600"/>
            <a:ext cx="1524000" cy="457200"/>
          </a:xfrm>
          <a:prstGeom prst="line">
            <a:avLst/>
          </a:prstGeom>
          <a:noFill/>
          <a:ln w="9525">
            <a:solidFill>
              <a:schemeClr val="tx1"/>
            </a:solidFill>
            <a:round/>
            <a:headEnd/>
            <a:tailEnd type="triangle" w="med" len="med"/>
          </a:ln>
        </p:spPr>
        <p:txBody>
          <a:bodyPr/>
          <a:lstStyle/>
          <a:p>
            <a:endParaRPr lang="en-US"/>
          </a:p>
        </p:txBody>
      </p:sp>
      <p:sp>
        <p:nvSpPr>
          <p:cNvPr id="29705" name="Line 9"/>
          <p:cNvSpPr>
            <a:spLocks noChangeShapeType="1"/>
          </p:cNvSpPr>
          <p:nvPr/>
        </p:nvSpPr>
        <p:spPr bwMode="auto">
          <a:xfrm flipH="1">
            <a:off x="6553200" y="4267200"/>
            <a:ext cx="1371600" cy="381000"/>
          </a:xfrm>
          <a:prstGeom prst="line">
            <a:avLst/>
          </a:prstGeom>
          <a:noFill/>
          <a:ln w="9525">
            <a:solidFill>
              <a:schemeClr val="tx1"/>
            </a:solidFill>
            <a:round/>
            <a:headEnd/>
            <a:tailEnd type="triangle" w="med" len="med"/>
          </a:ln>
        </p:spPr>
        <p:txBody>
          <a:bodyPr/>
          <a:lstStyle/>
          <a:p>
            <a:endParaRPr lang="en-US"/>
          </a:p>
        </p:txBody>
      </p:sp>
      <p:sp>
        <p:nvSpPr>
          <p:cNvPr id="29706" name="Line 10"/>
          <p:cNvSpPr>
            <a:spLocks noChangeShapeType="1"/>
          </p:cNvSpPr>
          <p:nvPr/>
        </p:nvSpPr>
        <p:spPr bwMode="auto">
          <a:xfrm flipH="1" flipV="1">
            <a:off x="5334000" y="5257800"/>
            <a:ext cx="1371600" cy="838200"/>
          </a:xfrm>
          <a:prstGeom prst="line">
            <a:avLst/>
          </a:prstGeom>
          <a:noFill/>
          <a:ln w="9525">
            <a:solidFill>
              <a:schemeClr val="tx1"/>
            </a:solidFill>
            <a:round/>
            <a:headEnd/>
            <a:tailEnd type="triangle" w="med" len="med"/>
          </a:ln>
        </p:spPr>
        <p:txBody>
          <a:bodyPr/>
          <a:lstStyle/>
          <a:p>
            <a:endParaRPr lang="en-US"/>
          </a:p>
        </p:txBody>
      </p:sp>
      <p:sp>
        <p:nvSpPr>
          <p:cNvPr id="12" name="Slide Number Placeholder 11"/>
          <p:cNvSpPr>
            <a:spLocks noGrp="1"/>
          </p:cNvSpPr>
          <p:nvPr>
            <p:ph type="sldNum" sz="quarter" idx="12"/>
          </p:nvPr>
        </p:nvSpPr>
        <p:spPr/>
        <p:txBody>
          <a:bodyPr/>
          <a:lstStyle/>
          <a:p>
            <a:pPr>
              <a:defRPr/>
            </a:pPr>
            <a:fld id="{F94D51AC-6ACF-403D-B282-28A0C8FB8EBC}" type="slidenum">
              <a:rPr lang="en-US" smtClean="0"/>
              <a:pPr>
                <a:defRPr/>
              </a:pPr>
              <a:t>36</a:t>
            </a:fld>
            <a:endParaRPr lang="en-US"/>
          </a:p>
        </p:txBody>
      </p:sp>
      <p:sp>
        <p:nvSpPr>
          <p:cNvPr id="13" name="Footer Placeholder 12"/>
          <p:cNvSpPr>
            <a:spLocks noGrp="1"/>
          </p:cNvSpPr>
          <p:nvPr>
            <p:ph type="ftr" sz="quarter" idx="11"/>
          </p:nvPr>
        </p:nvSpPr>
        <p:spPr>
          <a:xfrm>
            <a:off x="4800600" y="6492875"/>
            <a:ext cx="3505200" cy="365125"/>
          </a:xfrm>
        </p:spPr>
        <p:txBody>
          <a:bodyPr/>
          <a:lstStyle/>
          <a:p>
            <a:pPr algn="r">
              <a:defRPr/>
            </a:pPr>
            <a:r>
              <a:rPr lang="en-US" sz="1200" dirty="0" smtClean="0"/>
              <a:t>                   NJ ESL Curriculum Development</a:t>
            </a:r>
            <a:endParaRPr lang="en-US" sz="1200" dirty="0"/>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p:cNvSpPr>
          <p:nvPr>
            <p:ph type="title"/>
          </p:nvPr>
        </p:nvSpPr>
        <p:spPr>
          <a:xfrm>
            <a:off x="381000" y="0"/>
            <a:ext cx="8183563" cy="1050925"/>
          </a:xfrm>
        </p:spPr>
        <p:txBody>
          <a:bodyPr rtlCol="0">
            <a:normAutofit/>
          </a:bodyPr>
          <a:lstStyle/>
          <a:p>
            <a:pPr eaLnBrk="1" fontAlgn="auto" hangingPunct="1">
              <a:spcAft>
                <a:spcPts val="0"/>
              </a:spcAft>
              <a:defRPr/>
            </a:pPr>
            <a:r>
              <a:rPr lang="en-US" b="1" dirty="0" smtClean="0">
                <a:solidFill>
                  <a:schemeClr val="tx2">
                    <a:lumMod val="75000"/>
                  </a:schemeClr>
                </a:solidFill>
                <a:effectLst>
                  <a:outerShdw blurRad="38100" dist="38100" dir="2700000" algn="tl">
                    <a:srgbClr val="000000">
                      <a:alpha val="43137"/>
                    </a:srgbClr>
                  </a:outerShdw>
                </a:effectLst>
              </a:rPr>
              <a:t>Three types of support</a:t>
            </a:r>
          </a:p>
        </p:txBody>
      </p:sp>
      <p:graphicFrame>
        <p:nvGraphicFramePr>
          <p:cNvPr id="4" name="Table 3"/>
          <p:cNvGraphicFramePr>
            <a:graphicFrameLocks noGrp="1"/>
          </p:cNvGraphicFramePr>
          <p:nvPr/>
        </p:nvGraphicFramePr>
        <p:xfrm>
          <a:off x="838200" y="1981200"/>
          <a:ext cx="7467600" cy="3749040"/>
        </p:xfrm>
        <a:graphic>
          <a:graphicData uri="http://schemas.openxmlformats.org/drawingml/2006/table">
            <a:tbl>
              <a:tblPr firstRow="1" bandRow="1">
                <a:tableStyleId>{5C22544A-7EE6-4342-B048-85BDC9FD1C3A}</a:tableStyleId>
              </a:tblPr>
              <a:tblGrid>
                <a:gridCol w="2489200"/>
                <a:gridCol w="2489200"/>
                <a:gridCol w="2489200"/>
              </a:tblGrid>
              <a:tr h="623503">
                <a:tc>
                  <a:txBody>
                    <a:bodyPr/>
                    <a:lstStyle/>
                    <a:p>
                      <a:r>
                        <a:rPr lang="en-US" sz="3600" dirty="0" smtClean="0">
                          <a:latin typeface="Cambria" pitchFamily="18" charset="0"/>
                        </a:rPr>
                        <a:t>Sensory </a:t>
                      </a:r>
                      <a:endParaRPr lang="en-US" sz="3600" dirty="0">
                        <a:latin typeface="Cambria" pitchFamily="18" charset="0"/>
                      </a:endParaRPr>
                    </a:p>
                  </a:txBody>
                  <a:tcPr/>
                </a:tc>
                <a:tc>
                  <a:txBody>
                    <a:bodyPr/>
                    <a:lstStyle/>
                    <a:p>
                      <a:r>
                        <a:rPr lang="en-US" sz="3600" dirty="0" smtClean="0">
                          <a:latin typeface="Cambria" pitchFamily="18" charset="0"/>
                        </a:rPr>
                        <a:t>Graphic</a:t>
                      </a:r>
                      <a:endParaRPr lang="en-US" sz="3600" dirty="0">
                        <a:latin typeface="Cambria" pitchFamily="18" charset="0"/>
                      </a:endParaRPr>
                    </a:p>
                  </a:txBody>
                  <a:tcPr/>
                </a:tc>
                <a:tc>
                  <a:txBody>
                    <a:bodyPr/>
                    <a:lstStyle/>
                    <a:p>
                      <a:r>
                        <a:rPr lang="en-US" sz="3600" dirty="0" smtClean="0">
                          <a:latin typeface="Cambria" pitchFamily="18" charset="0"/>
                        </a:rPr>
                        <a:t>Interactive</a:t>
                      </a:r>
                      <a:endParaRPr lang="en-US" sz="3600" dirty="0">
                        <a:latin typeface="Cambria" pitchFamily="18" charset="0"/>
                      </a:endParaRPr>
                    </a:p>
                  </a:txBody>
                  <a:tcPr/>
                </a:tc>
              </a:tr>
              <a:tr h="517224">
                <a:tc>
                  <a:txBody>
                    <a:bodyPr/>
                    <a:lstStyle/>
                    <a:p>
                      <a:r>
                        <a:rPr lang="en-US" sz="3600" dirty="0" smtClean="0">
                          <a:latin typeface="Cambria" pitchFamily="18" charset="0"/>
                        </a:rPr>
                        <a:t>Realia</a:t>
                      </a:r>
                      <a:endParaRPr lang="en-US" sz="3600" dirty="0">
                        <a:latin typeface="Cambria" pitchFamily="18" charset="0"/>
                      </a:endParaRPr>
                    </a:p>
                  </a:txBody>
                  <a:tcPr/>
                </a:tc>
                <a:tc>
                  <a:txBody>
                    <a:bodyPr/>
                    <a:lstStyle/>
                    <a:p>
                      <a:r>
                        <a:rPr lang="en-US" sz="3600" dirty="0" smtClean="0">
                          <a:latin typeface="Cambria" pitchFamily="18" charset="0"/>
                        </a:rPr>
                        <a:t>Timelines</a:t>
                      </a:r>
                      <a:endParaRPr lang="en-US" sz="3600" dirty="0">
                        <a:latin typeface="Cambria" pitchFamily="18" charset="0"/>
                      </a:endParaRPr>
                    </a:p>
                  </a:txBody>
                  <a:tcPr/>
                </a:tc>
                <a:tc>
                  <a:txBody>
                    <a:bodyPr/>
                    <a:lstStyle/>
                    <a:p>
                      <a:r>
                        <a:rPr lang="en-US" sz="3600" dirty="0" smtClean="0">
                          <a:latin typeface="Cambria" pitchFamily="18" charset="0"/>
                        </a:rPr>
                        <a:t>Pair</a:t>
                      </a:r>
                      <a:endParaRPr lang="en-US" sz="3600" dirty="0">
                        <a:latin typeface="Cambria" pitchFamily="18" charset="0"/>
                      </a:endParaRPr>
                    </a:p>
                  </a:txBody>
                  <a:tcPr/>
                </a:tc>
              </a:tr>
              <a:tr h="517224">
                <a:tc>
                  <a:txBody>
                    <a:bodyPr/>
                    <a:lstStyle/>
                    <a:p>
                      <a:r>
                        <a:rPr lang="en-US" sz="3600" dirty="0" smtClean="0">
                          <a:latin typeface="Cambria" pitchFamily="18" charset="0"/>
                        </a:rPr>
                        <a:t>Visuals</a:t>
                      </a:r>
                      <a:endParaRPr lang="en-US" sz="3600" dirty="0">
                        <a:latin typeface="Cambria" pitchFamily="18" charset="0"/>
                      </a:endParaRPr>
                    </a:p>
                  </a:txBody>
                  <a:tcPr/>
                </a:tc>
                <a:tc>
                  <a:txBody>
                    <a:bodyPr/>
                    <a:lstStyle/>
                    <a:p>
                      <a:r>
                        <a:rPr lang="en-US" sz="3600" dirty="0" smtClean="0">
                          <a:latin typeface="Cambria" pitchFamily="18" charset="0"/>
                        </a:rPr>
                        <a:t>Graphic organizers</a:t>
                      </a:r>
                      <a:endParaRPr lang="en-US" sz="3600" dirty="0">
                        <a:latin typeface="Cambria" pitchFamily="18" charset="0"/>
                      </a:endParaRPr>
                    </a:p>
                  </a:txBody>
                  <a:tcPr/>
                </a:tc>
                <a:tc>
                  <a:txBody>
                    <a:bodyPr/>
                    <a:lstStyle/>
                    <a:p>
                      <a:r>
                        <a:rPr lang="en-US" sz="3600" dirty="0" smtClean="0">
                          <a:latin typeface="Cambria" pitchFamily="18" charset="0"/>
                        </a:rPr>
                        <a:t>Small group</a:t>
                      </a:r>
                      <a:endParaRPr lang="en-US" sz="3600" dirty="0">
                        <a:latin typeface="Cambria" pitchFamily="18" charset="0"/>
                      </a:endParaRPr>
                    </a:p>
                  </a:txBody>
                  <a:tcPr/>
                </a:tc>
              </a:tr>
              <a:tr h="517224">
                <a:tc>
                  <a:txBody>
                    <a:bodyPr/>
                    <a:lstStyle/>
                    <a:p>
                      <a:r>
                        <a:rPr lang="en-US" sz="3600" dirty="0" smtClean="0">
                          <a:latin typeface="Cambria" pitchFamily="18" charset="0"/>
                        </a:rPr>
                        <a:t>Video</a:t>
                      </a:r>
                      <a:endParaRPr lang="en-US" sz="3600" dirty="0">
                        <a:latin typeface="Cambria" pitchFamily="18" charset="0"/>
                      </a:endParaRPr>
                    </a:p>
                  </a:txBody>
                  <a:tcPr/>
                </a:tc>
                <a:tc>
                  <a:txBody>
                    <a:bodyPr/>
                    <a:lstStyle/>
                    <a:p>
                      <a:r>
                        <a:rPr lang="en-US" sz="3600" dirty="0" smtClean="0">
                          <a:latin typeface="Cambria" pitchFamily="18" charset="0"/>
                        </a:rPr>
                        <a:t>Charts</a:t>
                      </a:r>
                      <a:endParaRPr lang="en-US" sz="3600" dirty="0">
                        <a:latin typeface="Cambria" pitchFamily="18" charset="0"/>
                      </a:endParaRPr>
                    </a:p>
                  </a:txBody>
                  <a:tcPr/>
                </a:tc>
                <a:tc>
                  <a:txBody>
                    <a:bodyPr/>
                    <a:lstStyle/>
                    <a:p>
                      <a:r>
                        <a:rPr lang="en-US" sz="3600" dirty="0" smtClean="0">
                          <a:latin typeface="Cambria" pitchFamily="18" charset="0"/>
                        </a:rPr>
                        <a:t>Use of L1</a:t>
                      </a:r>
                    </a:p>
                  </a:txBody>
                  <a:tcPr/>
                </a:tc>
              </a:tr>
              <a:tr h="517224">
                <a:tc>
                  <a:txBody>
                    <a:bodyPr/>
                    <a:lstStyle/>
                    <a:p>
                      <a:r>
                        <a:rPr lang="en-US" sz="3600" dirty="0" smtClean="0">
                          <a:latin typeface="Cambria" pitchFamily="18" charset="0"/>
                        </a:rPr>
                        <a:t>Hands-on </a:t>
                      </a:r>
                      <a:endParaRPr lang="en-US" sz="3600" dirty="0">
                        <a:latin typeface="Cambria" pitchFamily="18" charset="0"/>
                      </a:endParaRPr>
                    </a:p>
                  </a:txBody>
                  <a:tcPr/>
                </a:tc>
                <a:tc>
                  <a:txBody>
                    <a:bodyPr/>
                    <a:lstStyle/>
                    <a:p>
                      <a:endParaRPr lang="en-US" sz="3600" dirty="0">
                        <a:latin typeface="Cambria" pitchFamily="18" charset="0"/>
                      </a:endParaRPr>
                    </a:p>
                  </a:txBody>
                  <a:tcPr/>
                </a:tc>
                <a:tc>
                  <a:txBody>
                    <a:bodyPr/>
                    <a:lstStyle/>
                    <a:p>
                      <a:endParaRPr lang="en-US" sz="3600" dirty="0" smtClean="0">
                        <a:latin typeface="Cambria" pitchFamily="18" charset="0"/>
                      </a:endParaRPr>
                    </a:p>
                  </a:txBody>
                  <a:tcPr/>
                </a:tc>
              </a:tr>
            </a:tbl>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228600" y="0"/>
            <a:ext cx="8183563" cy="1050925"/>
          </a:xfrm>
        </p:spPr>
        <p:txBody>
          <a:bodyPr/>
          <a:lstStyle/>
          <a:p>
            <a:r>
              <a:rPr lang="en-US" smtClean="0"/>
              <a:t>Transforming MPIs</a:t>
            </a:r>
          </a:p>
        </p:txBody>
      </p:sp>
      <p:sp>
        <p:nvSpPr>
          <p:cNvPr id="24579" name="Content Placeholder 2"/>
          <p:cNvSpPr>
            <a:spLocks noGrp="1"/>
          </p:cNvSpPr>
          <p:nvPr>
            <p:ph idx="1"/>
          </p:nvPr>
        </p:nvSpPr>
        <p:spPr>
          <a:xfrm>
            <a:off x="304800" y="1066800"/>
            <a:ext cx="8183563" cy="2362200"/>
          </a:xfrm>
        </p:spPr>
        <p:txBody>
          <a:bodyPr/>
          <a:lstStyle/>
          <a:p>
            <a:r>
              <a:rPr lang="en-US" smtClean="0"/>
              <a:t>Transform content, language function, support or domain</a:t>
            </a:r>
          </a:p>
          <a:p>
            <a:r>
              <a:rPr lang="en-US" smtClean="0"/>
              <a:t>Use in unit and lesson planning and curriculum development.</a:t>
            </a:r>
          </a:p>
          <a:p>
            <a:endParaRPr lang="en-US" smtClean="0"/>
          </a:p>
          <a:p>
            <a:pPr lvl="4">
              <a:buFont typeface="Arial" pitchFamily="34" charset="0"/>
              <a:buNone/>
            </a:pPr>
            <a:endParaRPr lang="en-US" smtClean="0">
              <a:cs typeface="Arial" pitchFamily="34" charset="0"/>
            </a:endParaRPr>
          </a:p>
          <a:p>
            <a:pPr>
              <a:buFont typeface="Arial" pitchFamily="34" charset="0"/>
              <a:buNone/>
            </a:pPr>
            <a:endParaRPr lang="en-US" smtClean="0"/>
          </a:p>
        </p:txBody>
      </p:sp>
      <p:pic>
        <p:nvPicPr>
          <p:cNvPr id="24580" name="Picture 1"/>
          <p:cNvPicPr>
            <a:picLocks noChangeAspect="1" noChangeArrowheads="1"/>
          </p:cNvPicPr>
          <p:nvPr/>
        </p:nvPicPr>
        <p:blipFill>
          <a:blip r:embed="rId2" cstate="print"/>
          <a:srcRect/>
          <a:stretch>
            <a:fillRect/>
          </a:stretch>
        </p:blipFill>
        <p:spPr bwMode="auto">
          <a:xfrm>
            <a:off x="6553200" y="2590800"/>
            <a:ext cx="2590800" cy="1752600"/>
          </a:xfrm>
          <a:prstGeom prst="rect">
            <a:avLst/>
          </a:prstGeom>
          <a:noFill/>
          <a:ln w="9525">
            <a:noFill/>
            <a:miter lim="800000"/>
            <a:headEnd/>
            <a:tailEnd/>
          </a:ln>
        </p:spPr>
      </p:pic>
      <p:graphicFrame>
        <p:nvGraphicFramePr>
          <p:cNvPr id="7" name="Table 6"/>
          <p:cNvGraphicFramePr>
            <a:graphicFrameLocks noGrp="1"/>
          </p:cNvGraphicFramePr>
          <p:nvPr/>
        </p:nvGraphicFramePr>
        <p:xfrm>
          <a:off x="533400" y="4419600"/>
          <a:ext cx="8153400" cy="2126131"/>
        </p:xfrm>
        <a:graphic>
          <a:graphicData uri="http://schemas.openxmlformats.org/drawingml/2006/table">
            <a:tbl>
              <a:tblPr firstRow="1" bandRow="1">
                <a:tableStyleId>{5C22544A-7EE6-4342-B048-85BDC9FD1C3A}</a:tableStyleId>
              </a:tblPr>
              <a:tblGrid>
                <a:gridCol w="4076700"/>
                <a:gridCol w="4076700"/>
              </a:tblGrid>
              <a:tr h="571651">
                <a:tc gridSpan="2">
                  <a:txBody>
                    <a:bodyPr/>
                    <a:lstStyle/>
                    <a:p>
                      <a:r>
                        <a:rPr lang="en-US" sz="2400" smtClean="0"/>
                        <a:t>Language Function</a:t>
                      </a:r>
                      <a:r>
                        <a:rPr lang="en-US" sz="2400" baseline="0" smtClean="0"/>
                        <a:t>                </a:t>
                      </a:r>
                      <a:r>
                        <a:rPr lang="en-US" sz="2400" smtClean="0"/>
                        <a:t>Listening         Speaking</a:t>
                      </a:r>
                      <a:endParaRPr lang="en-US" sz="2400" dirty="0"/>
                    </a:p>
                  </a:txBody>
                  <a:tcPr/>
                </a:tc>
                <a:tc hMerge="1">
                  <a:txBody>
                    <a:bodyPr/>
                    <a:lstStyle/>
                    <a:p>
                      <a:endParaRPr lang="en-US" sz="2400" dirty="0"/>
                    </a:p>
                  </a:txBody>
                  <a:tcPr/>
                </a:tc>
              </a:tr>
              <a:tr h="1409549">
                <a:tc>
                  <a:txBody>
                    <a:bodyPr/>
                    <a:lstStyle/>
                    <a:p>
                      <a:r>
                        <a:rPr lang="en-US" sz="2400" b="1" dirty="0" smtClean="0"/>
                        <a:t>Identify</a:t>
                      </a:r>
                      <a:r>
                        <a:rPr lang="en-US" sz="2400" dirty="0" smtClean="0"/>
                        <a:t> specific geographic locations on maps based on oral information and check with a partner</a:t>
                      </a:r>
                      <a:endParaRPr lang="en-US" sz="2400" dirty="0"/>
                    </a:p>
                  </a:txBody>
                  <a:tcPr/>
                </a:tc>
                <a:tc>
                  <a:txBody>
                    <a:bodyPr/>
                    <a:lstStyle/>
                    <a:p>
                      <a:r>
                        <a:rPr lang="en-US" sz="2400" b="1" dirty="0" smtClean="0"/>
                        <a:t>Describe </a:t>
                      </a:r>
                      <a:r>
                        <a:rPr lang="en-US" sz="2400" dirty="0" smtClean="0"/>
                        <a:t>specific geographic locations on maps based on oral information and check with a partner</a:t>
                      </a:r>
                      <a:endParaRPr lang="en-US" sz="2400" b="1" dirty="0"/>
                    </a:p>
                  </a:txBody>
                  <a:tcPr/>
                </a:tc>
              </a:tr>
            </a:tbl>
          </a:graphicData>
        </a:graphic>
      </p:graphicFrame>
      <p:cxnSp>
        <p:nvCxnSpPr>
          <p:cNvPr id="9" name="Straight Arrow Connector 8"/>
          <p:cNvCxnSpPr/>
          <p:nvPr/>
        </p:nvCxnSpPr>
        <p:spPr>
          <a:xfrm>
            <a:off x="5334000" y="4648200"/>
            <a:ext cx="38100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5334000" y="4648200"/>
            <a:ext cx="381000" cy="1588"/>
          </a:xfrm>
          <a:prstGeom prst="straightConnector1">
            <a:avLst/>
          </a:prstGeom>
          <a:ln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smtClean="0"/>
              <a:t>Transforming MPIs</a:t>
            </a:r>
          </a:p>
        </p:txBody>
      </p:sp>
      <p:graphicFrame>
        <p:nvGraphicFramePr>
          <p:cNvPr id="5" name="Content Placeholder 4"/>
          <p:cNvGraphicFramePr>
            <a:graphicFrameLocks noGrp="1"/>
          </p:cNvGraphicFramePr>
          <p:nvPr>
            <p:ph idx="1"/>
          </p:nvPr>
        </p:nvGraphicFramePr>
        <p:xfrm>
          <a:off x="457200" y="1371600"/>
          <a:ext cx="8305800" cy="5029200"/>
        </p:xfrm>
        <a:graphic>
          <a:graphicData uri="http://schemas.openxmlformats.org/drawingml/2006/table">
            <a:tbl>
              <a:tblPr firstRow="1" bandRow="1">
                <a:tableStyleId>{5C22544A-7EE6-4342-B048-85BDC9FD1C3A}</a:tableStyleId>
              </a:tblPr>
              <a:tblGrid>
                <a:gridCol w="4152900"/>
                <a:gridCol w="4152900"/>
              </a:tblGrid>
              <a:tr h="725556">
                <a:tc>
                  <a:txBody>
                    <a:bodyPr/>
                    <a:lstStyle/>
                    <a:p>
                      <a:r>
                        <a:rPr lang="en-US" sz="2800" dirty="0" smtClean="0"/>
                        <a:t>Support</a:t>
                      </a:r>
                      <a:endParaRPr lang="en-US" sz="2800" dirty="0"/>
                    </a:p>
                  </a:txBody>
                  <a:tcPr/>
                </a:tc>
                <a:tc>
                  <a:txBody>
                    <a:bodyPr/>
                    <a:lstStyle/>
                    <a:p>
                      <a:r>
                        <a:rPr lang="en-US" sz="2800" dirty="0" smtClean="0"/>
                        <a:t>Summative to Formative</a:t>
                      </a:r>
                      <a:endParaRPr lang="en-US" sz="2800" dirty="0"/>
                    </a:p>
                  </a:txBody>
                  <a:tcPr/>
                </a:tc>
              </a:tr>
              <a:tr h="1252331">
                <a:tc>
                  <a:txBody>
                    <a:bodyPr/>
                    <a:lstStyle/>
                    <a:p>
                      <a:r>
                        <a:rPr lang="en-US" sz="2800" dirty="0" smtClean="0"/>
                        <a:t>Find </a:t>
                      </a:r>
                      <a:r>
                        <a:rPr lang="en-US" sz="2800" b="1" dirty="0" smtClean="0"/>
                        <a:t>labeled pictures </a:t>
                      </a:r>
                      <a:r>
                        <a:rPr lang="en-US" sz="2800" dirty="0" smtClean="0"/>
                        <a:t>of food</a:t>
                      </a:r>
                      <a:r>
                        <a:rPr lang="en-US" sz="2800" baseline="0" dirty="0" smtClean="0"/>
                        <a:t> by initial sounds.</a:t>
                      </a:r>
                      <a:endParaRPr lang="en-US" sz="2800" dirty="0"/>
                    </a:p>
                  </a:txBody>
                  <a:tcPr/>
                </a:tc>
                <a:tc>
                  <a:txBody>
                    <a:bodyPr/>
                    <a:lstStyle/>
                    <a:p>
                      <a:r>
                        <a:rPr lang="en-US" sz="2800" dirty="0" smtClean="0"/>
                        <a:t>Find </a:t>
                      </a:r>
                      <a:r>
                        <a:rPr lang="en-US" sz="2800" b="1" dirty="0" smtClean="0"/>
                        <a:t>real-life examples </a:t>
                      </a:r>
                      <a:r>
                        <a:rPr lang="en-US" sz="2800" dirty="0" smtClean="0"/>
                        <a:t>of foods with initial sounds.</a:t>
                      </a:r>
                      <a:endParaRPr lang="en-US" sz="2800" dirty="0"/>
                    </a:p>
                  </a:txBody>
                  <a:tcPr/>
                </a:tc>
              </a:tr>
              <a:tr h="725556">
                <a:tc>
                  <a:txBody>
                    <a:bodyPr/>
                    <a:lstStyle/>
                    <a:p>
                      <a:r>
                        <a:rPr lang="en-US" sz="2800" b="1" dirty="0" smtClean="0">
                          <a:solidFill>
                            <a:schemeClr val="bg1"/>
                          </a:solidFill>
                          <a:effectLst>
                            <a:outerShdw blurRad="38100" dist="38100" dir="2700000" algn="tl">
                              <a:srgbClr val="000000">
                                <a:alpha val="43137"/>
                              </a:srgbClr>
                            </a:outerShdw>
                          </a:effectLst>
                        </a:rPr>
                        <a:t>Addition of support</a:t>
                      </a:r>
                      <a:endParaRPr lang="en-US" sz="2800" b="1" dirty="0">
                        <a:solidFill>
                          <a:schemeClr val="bg1"/>
                        </a:solidFill>
                        <a:effectLst>
                          <a:outerShdw blurRad="38100" dist="38100" dir="2700000" algn="tl">
                            <a:srgbClr val="000000">
                              <a:alpha val="43137"/>
                            </a:srgbClr>
                          </a:outerShdw>
                        </a:effectLst>
                      </a:endParaRPr>
                    </a:p>
                  </a:txBody>
                  <a:tcPr>
                    <a:solidFill>
                      <a:schemeClr val="accent1"/>
                    </a:solidFill>
                  </a:tcPr>
                </a:tc>
                <a:tc>
                  <a:txBody>
                    <a:bodyPr/>
                    <a:lstStyle/>
                    <a:p>
                      <a:endParaRPr lang="en-US" sz="2800" dirty="0"/>
                    </a:p>
                  </a:txBody>
                  <a:tcPr>
                    <a:solidFill>
                      <a:schemeClr val="accent1"/>
                    </a:solidFill>
                  </a:tcPr>
                </a:tc>
              </a:tr>
              <a:tr h="2325757">
                <a:tc>
                  <a:txBody>
                    <a:bodyPr/>
                    <a:lstStyle/>
                    <a:p>
                      <a:r>
                        <a:rPr lang="en-US" sz="2800" dirty="0" smtClean="0"/>
                        <a:t>Outline steps of</a:t>
                      </a:r>
                      <a:r>
                        <a:rPr lang="en-US" sz="2800" baseline="0" dirty="0" smtClean="0"/>
                        <a:t> scientific inquiry involving elements or compounds with a partner.</a:t>
                      </a:r>
                      <a:endParaRPr lang="en-US" sz="28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800" dirty="0" smtClean="0"/>
                        <a:t>Outline steps of</a:t>
                      </a:r>
                      <a:r>
                        <a:rPr lang="en-US" sz="2800" baseline="0" dirty="0" smtClean="0"/>
                        <a:t> scientific inquiry involving elements or compounds </a:t>
                      </a:r>
                      <a:r>
                        <a:rPr lang="en-US" sz="2800" b="1" baseline="0" dirty="0" smtClean="0"/>
                        <a:t>based on graphic support or pictures</a:t>
                      </a:r>
                      <a:r>
                        <a:rPr lang="en-US" sz="2800" baseline="0" dirty="0" smtClean="0"/>
                        <a:t> with a partner.</a:t>
                      </a:r>
                      <a:endParaRPr lang="en-US" sz="2800" dirty="0" smtClean="0"/>
                    </a:p>
                  </a:txBody>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229600" cy="838200"/>
          </a:xfrm>
        </p:spPr>
        <p:txBody>
          <a:bodyPr/>
          <a:lstStyle/>
          <a:p>
            <a:r>
              <a:rPr lang="en-US" dirty="0" smtClean="0"/>
              <a:t/>
            </a:r>
            <a:br>
              <a:rPr lang="en-US" dirty="0" smtClean="0"/>
            </a:br>
            <a:r>
              <a:rPr lang="en-US" dirty="0" smtClean="0"/>
              <a:t> </a:t>
            </a:r>
            <a:r>
              <a:rPr lang="en-US" sz="4000" dirty="0" smtClean="0"/>
              <a:t>Grant Wiggins and Jay </a:t>
            </a:r>
            <a:r>
              <a:rPr lang="en-US" sz="4000" dirty="0" err="1" smtClean="0"/>
              <a:t>McTighe</a:t>
            </a:r>
            <a:r>
              <a:rPr lang="en-US" sz="4000" dirty="0" smtClean="0"/>
              <a:t> </a:t>
            </a:r>
            <a:endParaRPr lang="en-US" sz="4000" dirty="0"/>
          </a:p>
        </p:txBody>
      </p:sp>
      <p:sp>
        <p:nvSpPr>
          <p:cNvPr id="3" name="Content Placeholder 2"/>
          <p:cNvSpPr>
            <a:spLocks noGrp="1"/>
          </p:cNvSpPr>
          <p:nvPr>
            <p:ph idx="1"/>
          </p:nvPr>
        </p:nvSpPr>
        <p:spPr>
          <a:xfrm>
            <a:off x="457200" y="1295400"/>
            <a:ext cx="8229600" cy="4525963"/>
          </a:xfrm>
        </p:spPr>
        <p:txBody>
          <a:bodyPr/>
          <a:lstStyle/>
          <a:p>
            <a:pPr>
              <a:buNone/>
            </a:pPr>
            <a:r>
              <a:rPr lang="en-US" i="1" dirty="0" smtClean="0">
                <a:latin typeface="Times New Roman" pitchFamily="18" charset="0"/>
                <a:cs typeface="Times New Roman" pitchFamily="18" charset="0"/>
              </a:rPr>
              <a:t>“Curriculum takes content [</a:t>
            </a:r>
            <a:r>
              <a:rPr lang="en-US" b="1" i="1" dirty="0" smtClean="0">
                <a:latin typeface="Times New Roman" pitchFamily="18" charset="0"/>
                <a:cs typeface="Times New Roman" pitchFamily="18" charset="0"/>
              </a:rPr>
              <a:t>and language</a:t>
            </a:r>
            <a:r>
              <a:rPr lang="en-US" i="1" dirty="0" smtClean="0">
                <a:latin typeface="Times New Roman" pitchFamily="18" charset="0"/>
                <a:cs typeface="Times New Roman" pitchFamily="18" charset="0"/>
              </a:rPr>
              <a:t>]and shapes it into a plan for how to conduct effective and engaging teaching and learning. It is more than a list of topics and key facts and skills. It is a map for how to achieve the desired student performance, in which appropriate learning activities and assessments are suggested to make it more likely that students achieve the desired results.” [</a:t>
            </a:r>
            <a:r>
              <a:rPr lang="en-US" b="1" i="1" dirty="0" smtClean="0">
                <a:latin typeface="Times New Roman" pitchFamily="18" charset="0"/>
                <a:cs typeface="Times New Roman" pitchFamily="18" charset="0"/>
              </a:rPr>
              <a:t>bold added</a:t>
            </a:r>
            <a:r>
              <a:rPr lang="en-US" i="1"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Push-in Model</a:t>
            </a:r>
            <a:endParaRPr lang="en-US" dirty="0"/>
          </a:p>
        </p:txBody>
      </p:sp>
      <p:sp>
        <p:nvSpPr>
          <p:cNvPr id="3" name="Content Placeholder 2"/>
          <p:cNvSpPr>
            <a:spLocks noGrp="1"/>
          </p:cNvSpPr>
          <p:nvPr>
            <p:ph idx="1"/>
          </p:nvPr>
        </p:nvSpPr>
        <p:spPr>
          <a:xfrm>
            <a:off x="152400" y="990600"/>
            <a:ext cx="8686800" cy="5867400"/>
          </a:xfrm>
          <a:ln>
            <a:solidFill>
              <a:schemeClr val="accent1"/>
            </a:solidFill>
          </a:ln>
        </p:spPr>
        <p:txBody>
          <a:bodyPr/>
          <a:lstStyle/>
          <a:p>
            <a:pPr>
              <a:buNone/>
            </a:pPr>
            <a:r>
              <a:rPr lang="en-US" sz="2800" b="1" dirty="0" smtClean="0">
                <a:latin typeface="Times New Roman" pitchFamily="18" charset="0"/>
                <a:cs typeface="Times New Roman" pitchFamily="18" charset="0"/>
              </a:rPr>
              <a:t>Content objective: Predict what would happen to an ecosystem if an energy source was removed. </a:t>
            </a:r>
          </a:p>
          <a:p>
            <a:pPr>
              <a:buNone/>
            </a:pPr>
            <a:r>
              <a:rPr lang="en-US" sz="2400" i="1" dirty="0" smtClean="0">
                <a:latin typeface="Times New Roman" pitchFamily="18" charset="0"/>
                <a:cs typeface="Times New Roman" pitchFamily="18" charset="0"/>
              </a:rPr>
              <a:t>Speaking domain:</a:t>
            </a:r>
          </a:p>
          <a:p>
            <a:pPr lvl="1">
              <a:buNone/>
            </a:pPr>
            <a:r>
              <a:rPr lang="en-US" sz="2400" dirty="0" smtClean="0">
                <a:latin typeface="Times New Roman" pitchFamily="18" charset="0"/>
                <a:cs typeface="Times New Roman" pitchFamily="18" charset="0"/>
              </a:rPr>
              <a:t>ELP 5: Discuss how life cycles within ecosystems are interdependent.</a:t>
            </a:r>
          </a:p>
          <a:p>
            <a:pPr lvl="1">
              <a:buNone/>
            </a:pPr>
            <a:r>
              <a:rPr lang="en-US" sz="2400" dirty="0" smtClean="0">
                <a:latin typeface="Times New Roman" pitchFamily="18" charset="0"/>
                <a:cs typeface="Times New Roman" pitchFamily="18" charset="0"/>
              </a:rPr>
              <a:t>ELP 4: Explain how life cycles within ecosystems are interdependent.</a:t>
            </a:r>
          </a:p>
          <a:p>
            <a:pPr lvl="1">
              <a:buNone/>
            </a:pPr>
            <a:r>
              <a:rPr lang="en-US" sz="2400" dirty="0" smtClean="0">
                <a:latin typeface="Times New Roman" pitchFamily="18" charset="0"/>
                <a:cs typeface="Times New Roman" pitchFamily="18" charset="0"/>
              </a:rPr>
              <a:t>ELP 3: Describe sequence of life cycles within ecosystems from diagrams or graphic organizers.</a:t>
            </a:r>
          </a:p>
          <a:p>
            <a:pPr lvl="1">
              <a:buNone/>
            </a:pPr>
            <a:r>
              <a:rPr lang="en-US" sz="2400" dirty="0" smtClean="0">
                <a:latin typeface="Times New Roman" pitchFamily="18" charset="0"/>
                <a:cs typeface="Times New Roman" pitchFamily="18" charset="0"/>
              </a:rPr>
              <a:t>ELP 2: Orally provide examples of components or functions of life cycles within ecosystems using a graphic organizer or diagram.</a:t>
            </a:r>
          </a:p>
          <a:p>
            <a:pPr lvl="1">
              <a:buNone/>
            </a:pPr>
            <a:r>
              <a:rPr lang="en-US" sz="2400" dirty="0" smtClean="0">
                <a:latin typeface="Times New Roman" pitchFamily="18" charset="0"/>
                <a:cs typeface="Times New Roman" pitchFamily="18" charset="0"/>
              </a:rPr>
              <a:t>ELP 1: Identify orally components of life cycles within ecosystems from diagrams or graphic organizers.</a:t>
            </a:r>
            <a:endParaRPr lang="en-US" sz="2400" dirty="0">
              <a:latin typeface="Times New Roman" pitchFamily="18" charset="0"/>
              <a:cs typeface="Times New Roman" pitchFamily="18"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685800" y="381000"/>
          <a:ext cx="8001000" cy="5765332"/>
        </p:xfrm>
        <a:graphic>
          <a:graphicData uri="http://schemas.openxmlformats.org/drawingml/2006/table">
            <a:tbl>
              <a:tblPr/>
              <a:tblGrid>
                <a:gridCol w="8001000"/>
              </a:tblGrid>
              <a:tr h="219246">
                <a:tc>
                  <a:txBody>
                    <a:bodyPr/>
                    <a:lstStyle/>
                    <a:p>
                      <a:pPr marL="0" marR="0" algn="ctr">
                        <a:lnSpc>
                          <a:spcPct val="115000"/>
                        </a:lnSpc>
                        <a:spcBef>
                          <a:spcPts val="200"/>
                        </a:spcBef>
                        <a:spcAft>
                          <a:spcPts val="200"/>
                        </a:spcAft>
                      </a:pPr>
                      <a:r>
                        <a:rPr lang="en-US" sz="2400" b="1" dirty="0">
                          <a:solidFill>
                            <a:srgbClr val="FFFFFF"/>
                          </a:solidFill>
                          <a:latin typeface="Times New Roman"/>
                          <a:ea typeface="Times New Roman"/>
                          <a:cs typeface="Times New Roman"/>
                        </a:rPr>
                        <a:t>Grade Level Cluster 9-12         </a:t>
                      </a:r>
                      <a:r>
                        <a:rPr lang="en-US" sz="2400" b="1" dirty="0">
                          <a:solidFill>
                            <a:srgbClr val="FFFFFF"/>
                          </a:solidFill>
                          <a:latin typeface="Calibri"/>
                          <a:ea typeface="Times New Roman"/>
                          <a:cs typeface="Times New Roman"/>
                        </a:rPr>
                        <a:t>Unit Overview</a:t>
                      </a:r>
                      <a:endParaRPr lang="en-US" sz="2400" dirty="0">
                        <a:latin typeface="Times New Roman"/>
                        <a:ea typeface="Times New Roman"/>
                        <a:cs typeface="Times New Roman"/>
                      </a:endParaRPr>
                    </a:p>
                  </a:txBody>
                  <a:tcPr marL="57195" marR="57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65F91"/>
                    </a:solidFill>
                  </a:tcPr>
                </a:tc>
              </a:tr>
              <a:tr h="200976">
                <a:tc>
                  <a:txBody>
                    <a:bodyPr/>
                    <a:lstStyle/>
                    <a:p>
                      <a:pPr marL="0" marR="0">
                        <a:lnSpc>
                          <a:spcPct val="115000"/>
                        </a:lnSpc>
                        <a:spcBef>
                          <a:spcPts val="200"/>
                        </a:spcBef>
                        <a:spcAft>
                          <a:spcPts val="200"/>
                        </a:spcAft>
                      </a:pPr>
                      <a:r>
                        <a:rPr lang="en-US" sz="1400" b="1" dirty="0">
                          <a:latin typeface="Times New Roman"/>
                          <a:ea typeface="Times New Roman"/>
                          <a:cs typeface="Times New Roman"/>
                        </a:rPr>
                        <a:t>Content Area: </a:t>
                      </a:r>
                      <a:r>
                        <a:rPr lang="en-US" sz="1400" dirty="0">
                          <a:latin typeface="Times New Roman"/>
                          <a:ea typeface="Times New Roman"/>
                          <a:cs typeface="Times New Roman"/>
                        </a:rPr>
                        <a:t>English as a Second Language: </a:t>
                      </a:r>
                    </a:p>
                  </a:txBody>
                  <a:tcPr marL="57195" marR="57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r>
              <a:tr h="200976">
                <a:tc>
                  <a:txBody>
                    <a:bodyPr/>
                    <a:lstStyle/>
                    <a:p>
                      <a:pPr marL="0" marR="0">
                        <a:lnSpc>
                          <a:spcPct val="115000"/>
                        </a:lnSpc>
                        <a:spcBef>
                          <a:spcPts val="200"/>
                        </a:spcBef>
                        <a:spcAft>
                          <a:spcPts val="200"/>
                        </a:spcAft>
                      </a:pPr>
                      <a:r>
                        <a:rPr lang="en-US" sz="1400" b="1" dirty="0">
                          <a:latin typeface="Times New Roman"/>
                          <a:ea typeface="Times New Roman"/>
                          <a:cs typeface="Times New Roman"/>
                        </a:rPr>
                        <a:t>Unit Title:</a:t>
                      </a:r>
                      <a:r>
                        <a:rPr lang="en-US" sz="1400" dirty="0">
                          <a:latin typeface="Times New Roman"/>
                          <a:ea typeface="Times New Roman"/>
                          <a:cs typeface="Times New Roman"/>
                        </a:rPr>
                        <a:t> The Immigrant Experience </a:t>
                      </a:r>
                    </a:p>
                  </a:txBody>
                  <a:tcPr marL="57195" marR="57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r>
              <a:tr h="655885">
                <a:tc>
                  <a:txBody>
                    <a:bodyPr/>
                    <a:lstStyle/>
                    <a:p>
                      <a:pPr marL="0" marR="0">
                        <a:lnSpc>
                          <a:spcPct val="115000"/>
                        </a:lnSpc>
                        <a:spcBef>
                          <a:spcPts val="200"/>
                        </a:spcBef>
                        <a:spcAft>
                          <a:spcPts val="200"/>
                        </a:spcAft>
                      </a:pPr>
                      <a:r>
                        <a:rPr lang="en-US" sz="1400" b="1" dirty="0">
                          <a:latin typeface="Times New Roman"/>
                          <a:ea typeface="Times New Roman"/>
                          <a:cs typeface="Times New Roman"/>
                        </a:rPr>
                        <a:t>Target Proficiency Level: </a:t>
                      </a:r>
                      <a:r>
                        <a:rPr lang="en-US" sz="1400" dirty="0">
                          <a:latin typeface="Times New Roman"/>
                          <a:ea typeface="Times New Roman"/>
                          <a:cs typeface="Times New Roman"/>
                        </a:rPr>
                        <a:t>Beginning (Level 2) – Developing (Level 3) English Language Learner </a:t>
                      </a:r>
                    </a:p>
                    <a:p>
                      <a:pPr marL="0" marR="0">
                        <a:lnSpc>
                          <a:spcPct val="115000"/>
                        </a:lnSpc>
                        <a:spcBef>
                          <a:spcPts val="200"/>
                        </a:spcBef>
                        <a:spcAft>
                          <a:spcPts val="200"/>
                        </a:spcAft>
                      </a:pPr>
                      <a:r>
                        <a:rPr lang="en-US" sz="1400" dirty="0">
                          <a:latin typeface="Times New Roman"/>
                          <a:ea typeface="Times New Roman"/>
                          <a:cs typeface="Times New Roman"/>
                        </a:rPr>
                        <a:t>(For an understanding of this proficiency level, see the WIDA English Language Learner CAN DO Booklet  </a:t>
                      </a:r>
                      <a:r>
                        <a:rPr lang="en-US" sz="1400" u="sng" dirty="0">
                          <a:solidFill>
                            <a:srgbClr val="0000FF"/>
                          </a:solidFill>
                          <a:latin typeface="Times New Roman"/>
                          <a:ea typeface="Times New Roman"/>
                          <a:cs typeface="Times New Roman"/>
                          <a:hlinkClick r:id="rId2"/>
                        </a:rPr>
                        <a:t>http://www.wida.us/standards/CAN_DOs/Booklet9-12.pdf</a:t>
                      </a:r>
                      <a:r>
                        <a:rPr lang="en-US" sz="1400" dirty="0">
                          <a:latin typeface="Times New Roman"/>
                          <a:ea typeface="Times New Roman"/>
                          <a:cs typeface="Times New Roman"/>
                        </a:rPr>
                        <a:t> )</a:t>
                      </a:r>
                    </a:p>
                  </a:txBody>
                  <a:tcPr marL="57195" marR="57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r>
              <a:tr h="2544104">
                <a:tc>
                  <a:txBody>
                    <a:bodyPr/>
                    <a:lstStyle/>
                    <a:p>
                      <a:pPr marL="0" marR="0">
                        <a:lnSpc>
                          <a:spcPct val="115000"/>
                        </a:lnSpc>
                        <a:spcBef>
                          <a:spcPts val="200"/>
                        </a:spcBef>
                        <a:spcAft>
                          <a:spcPts val="200"/>
                        </a:spcAft>
                      </a:pPr>
                      <a:r>
                        <a:rPr lang="en-US" sz="1400" b="1" dirty="0">
                          <a:latin typeface="Times New Roman"/>
                          <a:ea typeface="Times New Roman"/>
                          <a:cs typeface="Times New Roman"/>
                        </a:rPr>
                        <a:t>Unit Summary </a:t>
                      </a:r>
                      <a:endParaRPr lang="en-US" sz="1400" dirty="0">
                        <a:latin typeface="Times New Roman"/>
                        <a:ea typeface="Times New Roman"/>
                        <a:cs typeface="Times New Roman"/>
                      </a:endParaRPr>
                    </a:p>
                    <a:p>
                      <a:pPr marL="0" marR="0">
                        <a:lnSpc>
                          <a:spcPct val="115000"/>
                        </a:lnSpc>
                        <a:spcBef>
                          <a:spcPts val="200"/>
                        </a:spcBef>
                        <a:spcAft>
                          <a:spcPts val="200"/>
                        </a:spcAft>
                      </a:pPr>
                      <a:r>
                        <a:rPr lang="en-US" sz="1400" dirty="0">
                          <a:latin typeface="Times New Roman"/>
                          <a:ea typeface="Times New Roman"/>
                          <a:cs typeface="Times New Roman"/>
                        </a:rPr>
                        <a:t>In “The Immigrant Experience,” students explore their personal and their peers’ perspectives on immigration using a range of culturally authentic learning materials, such as magazine articles, websites, graphs, and photographs. </a:t>
                      </a:r>
                      <a:r>
                        <a:rPr lang="en-US" sz="1400" b="1" u="sng" dirty="0">
                          <a:latin typeface="Times New Roman"/>
                          <a:ea typeface="Times New Roman"/>
                          <a:cs typeface="Times New Roman"/>
                        </a:rPr>
                        <a:t>Through a series of </a:t>
                      </a:r>
                      <a:r>
                        <a:rPr lang="en-US" sz="1400" b="1" u="sng" dirty="0" err="1">
                          <a:latin typeface="Times New Roman"/>
                          <a:ea typeface="Times New Roman"/>
                          <a:cs typeface="Times New Roman"/>
                        </a:rPr>
                        <a:t>scaffolded</a:t>
                      </a:r>
                      <a:r>
                        <a:rPr lang="en-US" sz="1400" b="1" u="sng" dirty="0">
                          <a:latin typeface="Times New Roman"/>
                          <a:ea typeface="Times New Roman"/>
                          <a:cs typeface="Times New Roman"/>
                        </a:rPr>
                        <a:t> learning activities, they strengthen their listening, speaking, reading, and writing skills </a:t>
                      </a:r>
                      <a:r>
                        <a:rPr lang="en-US" sz="1400" dirty="0" smtClean="0">
                          <a:latin typeface="Times New Roman"/>
                          <a:ea typeface="Times New Roman"/>
                          <a:cs typeface="Times New Roman"/>
                        </a:rPr>
                        <a:t>. </a:t>
                      </a:r>
                      <a:r>
                        <a:rPr lang="en-US" sz="1400" dirty="0">
                          <a:latin typeface="Times New Roman"/>
                          <a:ea typeface="Times New Roman"/>
                          <a:cs typeface="Times New Roman"/>
                        </a:rPr>
                        <a:t>As they do, they reflect on their own immigration experience, develop materials that promote multicultural awareness, close the social gap, increase communication skills, and develop research skills. </a:t>
                      </a:r>
                    </a:p>
                    <a:p>
                      <a:pPr marL="0" marR="0">
                        <a:lnSpc>
                          <a:spcPct val="115000"/>
                        </a:lnSpc>
                        <a:spcBef>
                          <a:spcPts val="200"/>
                        </a:spcBef>
                        <a:spcAft>
                          <a:spcPts val="200"/>
                        </a:spcAft>
                      </a:pPr>
                      <a:r>
                        <a:rPr lang="en-US" sz="1400" b="1" dirty="0" smtClean="0">
                          <a:latin typeface="Times New Roman"/>
                          <a:ea typeface="Times New Roman"/>
                          <a:cs typeface="Times New Roman"/>
                        </a:rPr>
                        <a:t>Interdisciplinary </a:t>
                      </a:r>
                      <a:r>
                        <a:rPr lang="en-US" sz="1400" b="1" dirty="0">
                          <a:latin typeface="Times New Roman"/>
                          <a:ea typeface="Times New Roman"/>
                          <a:cs typeface="Times New Roman"/>
                        </a:rPr>
                        <a:t>connections:</a:t>
                      </a:r>
                      <a:r>
                        <a:rPr lang="en-US" sz="1400" dirty="0">
                          <a:latin typeface="Times New Roman"/>
                          <a:ea typeface="Times New Roman"/>
                          <a:cs typeface="Times New Roman"/>
                        </a:rPr>
                        <a:t> </a:t>
                      </a:r>
                      <a:r>
                        <a:rPr lang="en-US" sz="1400" dirty="0" smtClean="0">
                          <a:latin typeface="Times New Roman"/>
                          <a:ea typeface="Times New Roman"/>
                          <a:cs typeface="Times New Roman"/>
                        </a:rPr>
                        <a:t>Language</a:t>
                      </a:r>
                      <a:r>
                        <a:rPr lang="en-US" sz="1400" baseline="0" dirty="0" smtClean="0">
                          <a:latin typeface="Times New Roman"/>
                          <a:ea typeface="Times New Roman"/>
                          <a:cs typeface="Times New Roman"/>
                        </a:rPr>
                        <a:t> Arts Literacy, </a:t>
                      </a:r>
                      <a:r>
                        <a:rPr lang="en-US" sz="1400" dirty="0" smtClean="0">
                          <a:latin typeface="Times New Roman"/>
                          <a:ea typeface="Times New Roman"/>
                          <a:cs typeface="Times New Roman"/>
                        </a:rPr>
                        <a:t>Social </a:t>
                      </a:r>
                      <a:r>
                        <a:rPr lang="en-US" sz="1400" dirty="0">
                          <a:latin typeface="Times New Roman"/>
                          <a:ea typeface="Times New Roman"/>
                          <a:cs typeface="Times New Roman"/>
                        </a:rPr>
                        <a:t>Studies and Technology</a:t>
                      </a:r>
                    </a:p>
                    <a:p>
                      <a:pPr marL="0" marR="457200">
                        <a:lnSpc>
                          <a:spcPct val="115000"/>
                        </a:lnSpc>
                        <a:spcBef>
                          <a:spcPts val="0"/>
                        </a:spcBef>
                        <a:spcAft>
                          <a:spcPts val="1200"/>
                        </a:spcAft>
                      </a:pPr>
                      <a:r>
                        <a:rPr lang="en-US" sz="1400" b="1" dirty="0">
                          <a:latin typeface="Times New Roman"/>
                          <a:ea typeface="Times New Roman"/>
                          <a:cs typeface="Times New Roman"/>
                        </a:rPr>
                        <a:t>21</a:t>
                      </a:r>
                      <a:r>
                        <a:rPr lang="en-US" sz="1400" b="1" baseline="30000" dirty="0">
                          <a:latin typeface="Times New Roman"/>
                          <a:ea typeface="Times New Roman"/>
                          <a:cs typeface="Times New Roman"/>
                        </a:rPr>
                        <a:t>st</a:t>
                      </a:r>
                      <a:r>
                        <a:rPr lang="en-US" sz="1400" b="1" dirty="0">
                          <a:latin typeface="Times New Roman"/>
                          <a:ea typeface="Times New Roman"/>
                          <a:cs typeface="Times New Roman"/>
                        </a:rPr>
                        <a:t> century themes: </a:t>
                      </a:r>
                      <a:r>
                        <a:rPr lang="en-US" sz="1400" b="1" dirty="0" smtClean="0">
                          <a:solidFill>
                            <a:srgbClr val="000000"/>
                          </a:solidFill>
                          <a:latin typeface="Times New Roman"/>
                          <a:ea typeface="Times New Roman"/>
                          <a:cs typeface="Times New Roman"/>
                        </a:rPr>
                        <a:t>Global</a:t>
                      </a:r>
                      <a:r>
                        <a:rPr lang="en-US" sz="1400" b="1" baseline="0" dirty="0" smtClean="0">
                          <a:solidFill>
                            <a:srgbClr val="000000"/>
                          </a:solidFill>
                          <a:latin typeface="Times New Roman"/>
                          <a:ea typeface="Times New Roman"/>
                          <a:cs typeface="Times New Roman"/>
                        </a:rPr>
                        <a:t> Awareness and Civic Literacy</a:t>
                      </a:r>
                      <a:endParaRPr lang="en-US" sz="1400" dirty="0">
                        <a:latin typeface="Times New Roman"/>
                        <a:ea typeface="Times New Roman"/>
                        <a:cs typeface="Times New Roman"/>
                      </a:endParaRPr>
                    </a:p>
                  </a:txBody>
                  <a:tcPr marL="57195" marR="57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r>
              <a:tr h="1258813">
                <a:tc>
                  <a:txBody>
                    <a:bodyPr/>
                    <a:lstStyle/>
                    <a:p>
                      <a:pPr marL="0" marR="0">
                        <a:lnSpc>
                          <a:spcPct val="115000"/>
                        </a:lnSpc>
                        <a:spcBef>
                          <a:spcPts val="200"/>
                        </a:spcBef>
                        <a:spcAft>
                          <a:spcPts val="200"/>
                        </a:spcAft>
                      </a:pPr>
                      <a:r>
                        <a:rPr lang="en-US" sz="1400" b="1" dirty="0">
                          <a:latin typeface="Times New Roman"/>
                          <a:ea typeface="Times New Roman"/>
                          <a:cs typeface="Times New Roman"/>
                        </a:rPr>
                        <a:t>Unit Rationale</a:t>
                      </a:r>
                      <a:endParaRPr lang="en-US" sz="1400" dirty="0">
                        <a:latin typeface="Times New Roman"/>
                        <a:ea typeface="Times New Roman"/>
                        <a:cs typeface="Times New Roman"/>
                      </a:endParaRPr>
                    </a:p>
                    <a:p>
                      <a:pPr marL="0" marR="0">
                        <a:lnSpc>
                          <a:spcPct val="115000"/>
                        </a:lnSpc>
                        <a:spcBef>
                          <a:spcPts val="200"/>
                        </a:spcBef>
                        <a:spcAft>
                          <a:spcPts val="200"/>
                        </a:spcAft>
                      </a:pPr>
                      <a:r>
                        <a:rPr lang="en-US" sz="1400" dirty="0">
                          <a:latin typeface="Times New Roman"/>
                          <a:ea typeface="Times New Roman"/>
                          <a:cs typeface="Times New Roman"/>
                        </a:rPr>
                        <a:t>Developing awareness of immigration and understanding others’ perspectives is an important factor in preparing today’s youth for success in life and in developing career skills for the 21</a:t>
                      </a:r>
                      <a:r>
                        <a:rPr lang="en-US" sz="1400" baseline="30000" dirty="0">
                          <a:latin typeface="Times New Roman"/>
                          <a:ea typeface="Times New Roman"/>
                          <a:cs typeface="Times New Roman"/>
                        </a:rPr>
                        <a:t>st</a:t>
                      </a:r>
                      <a:r>
                        <a:rPr lang="en-US" sz="1400" dirty="0">
                          <a:latin typeface="Times New Roman"/>
                          <a:ea typeface="Times New Roman"/>
                          <a:cs typeface="Times New Roman"/>
                        </a:rPr>
                        <a:t> century. </a:t>
                      </a:r>
                      <a:r>
                        <a:rPr lang="en-US" sz="1400" b="1" u="sng" dirty="0">
                          <a:latin typeface="Times New Roman"/>
                          <a:ea typeface="Times New Roman"/>
                          <a:cs typeface="Times New Roman"/>
                        </a:rPr>
                        <a:t>By connecting self to text, students are motivated to share their personal experiences orally and in writing.</a:t>
                      </a:r>
                      <a:r>
                        <a:rPr lang="en-US" sz="1400" dirty="0">
                          <a:latin typeface="Times New Roman"/>
                          <a:ea typeface="Times New Roman"/>
                          <a:cs typeface="Times New Roman"/>
                        </a:rPr>
                        <a:t> Students will have an opportunity to critically reflect upon their own immigration experience and to compare their experiences with their native English speaking peers. </a:t>
                      </a:r>
                    </a:p>
                  </a:txBody>
                  <a:tcPr marL="57195" marR="57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r>
            </a:tbl>
          </a:graphicData>
        </a:graphic>
      </p:graphicFrame>
      <p:sp>
        <p:nvSpPr>
          <p:cNvPr id="4" name="Slide Number Placeholder 3"/>
          <p:cNvSpPr>
            <a:spLocks noGrp="1"/>
          </p:cNvSpPr>
          <p:nvPr>
            <p:ph type="sldNum" sz="quarter" idx="10"/>
          </p:nvPr>
        </p:nvSpPr>
        <p:spPr/>
        <p:txBody>
          <a:bodyPr/>
          <a:lstStyle/>
          <a:p>
            <a:pPr>
              <a:defRPr/>
            </a:pPr>
            <a:r>
              <a:rPr lang="en-US" smtClean="0"/>
              <a:t>Presentation Name / </a:t>
            </a:r>
            <a:fld id="{8BA056C3-4AEE-4CAE-BFE9-33363499E9A1}" type="slidenum">
              <a:rPr lang="en-US" smtClean="0"/>
              <a:pPr>
                <a:defRPr/>
              </a:pPr>
              <a:t>41</a:t>
            </a:fld>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Grade Level Cluster 9-12</a:t>
            </a:r>
            <a:endParaRPr lang="en-US" dirty="0"/>
          </a:p>
        </p:txBody>
      </p:sp>
      <p:sp>
        <p:nvSpPr>
          <p:cNvPr id="3" name="Content Placeholder 2"/>
          <p:cNvSpPr>
            <a:spLocks noGrp="1"/>
          </p:cNvSpPr>
          <p:nvPr>
            <p:ph idx="1"/>
          </p:nvPr>
        </p:nvSpPr>
        <p:spPr>
          <a:xfrm>
            <a:off x="304800" y="1143000"/>
            <a:ext cx="8305800" cy="5334000"/>
          </a:xfrm>
          <a:ln>
            <a:solidFill>
              <a:schemeClr val="accent1"/>
            </a:solidFill>
          </a:ln>
        </p:spPr>
        <p:txBody>
          <a:bodyPr/>
          <a:lstStyle/>
          <a:p>
            <a:pPr>
              <a:buNone/>
            </a:pPr>
            <a:r>
              <a:rPr lang="en-US" sz="1800" b="1" u="sng" dirty="0" smtClean="0">
                <a:latin typeface="Times New Roman" pitchFamily="18" charset="0"/>
                <a:cs typeface="Times New Roman" pitchFamily="18" charset="0"/>
              </a:rPr>
              <a:t>WIDA English Language Proficiency Standards </a:t>
            </a:r>
            <a:r>
              <a:rPr lang="en-US" sz="1800" b="1" dirty="0" smtClean="0"/>
              <a:t> </a:t>
            </a:r>
            <a:r>
              <a:rPr lang="en-US" sz="1800" dirty="0" smtClean="0"/>
              <a:t> </a:t>
            </a:r>
            <a:endParaRPr lang="en-US" sz="1800" dirty="0" smtClean="0">
              <a:latin typeface="Times New Roman" pitchFamily="18" charset="0"/>
              <a:cs typeface="Times New Roman" pitchFamily="18" charset="0"/>
            </a:endParaRPr>
          </a:p>
          <a:p>
            <a:r>
              <a:rPr lang="en-US" sz="1800" b="1" dirty="0" smtClean="0">
                <a:latin typeface="Times New Roman" pitchFamily="18" charset="0"/>
                <a:cs typeface="Times New Roman" pitchFamily="18" charset="0"/>
              </a:rPr>
              <a:t>Standard 1: </a:t>
            </a:r>
            <a:r>
              <a:rPr lang="en-US" sz="1800" dirty="0" smtClean="0">
                <a:latin typeface="Times New Roman" pitchFamily="18" charset="0"/>
                <a:cs typeface="Times New Roman" pitchFamily="18" charset="0"/>
              </a:rPr>
              <a:t>English language learners communicate for </a:t>
            </a:r>
            <a:r>
              <a:rPr lang="en-US" sz="1800" b="1" dirty="0" smtClean="0">
                <a:latin typeface="Times New Roman" pitchFamily="18" charset="0"/>
                <a:cs typeface="Times New Roman" pitchFamily="18" charset="0"/>
              </a:rPr>
              <a:t>Social </a:t>
            </a:r>
            <a:r>
              <a:rPr lang="en-US" sz="1800" dirty="0" smtClean="0">
                <a:latin typeface="Times New Roman" pitchFamily="18" charset="0"/>
                <a:cs typeface="Times New Roman" pitchFamily="18" charset="0"/>
              </a:rPr>
              <a:t>and </a:t>
            </a:r>
            <a:r>
              <a:rPr lang="en-US" sz="1800" b="1" dirty="0" smtClean="0">
                <a:latin typeface="Times New Roman" pitchFamily="18" charset="0"/>
                <a:cs typeface="Times New Roman" pitchFamily="18" charset="0"/>
              </a:rPr>
              <a:t>Instructional</a:t>
            </a:r>
            <a:r>
              <a:rPr lang="en-US" sz="1800" dirty="0" smtClean="0">
                <a:latin typeface="Times New Roman" pitchFamily="18" charset="0"/>
                <a:cs typeface="Times New Roman" pitchFamily="18" charset="0"/>
              </a:rPr>
              <a:t> purposes within the school setting.</a:t>
            </a:r>
          </a:p>
          <a:p>
            <a:r>
              <a:rPr lang="en-US" sz="1800" b="1" dirty="0" smtClean="0">
                <a:latin typeface="Times New Roman" pitchFamily="18" charset="0"/>
                <a:cs typeface="Times New Roman" pitchFamily="18" charset="0"/>
              </a:rPr>
              <a:t>Standard 2: </a:t>
            </a:r>
            <a:r>
              <a:rPr lang="en-US" sz="1800" dirty="0" smtClean="0">
                <a:latin typeface="Times New Roman" pitchFamily="18" charset="0"/>
                <a:cs typeface="Times New Roman" pitchFamily="18" charset="0"/>
              </a:rPr>
              <a:t>English language learners communicate information, ideas, and concepts necessary for academic success in the content area of </a:t>
            </a:r>
            <a:r>
              <a:rPr lang="en-US" sz="1800" b="1" dirty="0" smtClean="0">
                <a:latin typeface="Times New Roman" pitchFamily="18" charset="0"/>
                <a:cs typeface="Times New Roman" pitchFamily="18" charset="0"/>
              </a:rPr>
              <a:t>Language Arts. </a:t>
            </a:r>
            <a:endParaRPr lang="en-US" sz="1800" dirty="0" smtClean="0">
              <a:latin typeface="Times New Roman" pitchFamily="18" charset="0"/>
              <a:cs typeface="Times New Roman" pitchFamily="18" charset="0"/>
            </a:endParaRPr>
          </a:p>
          <a:p>
            <a:r>
              <a:rPr lang="en-US" sz="1800" b="1" dirty="0" smtClean="0">
                <a:latin typeface="Times New Roman" pitchFamily="18" charset="0"/>
                <a:cs typeface="Times New Roman" pitchFamily="18" charset="0"/>
              </a:rPr>
              <a:t>Standard 5: </a:t>
            </a:r>
            <a:r>
              <a:rPr lang="en-US" sz="1800" dirty="0" smtClean="0">
                <a:latin typeface="Times New Roman" pitchFamily="18" charset="0"/>
                <a:cs typeface="Times New Roman" pitchFamily="18" charset="0"/>
              </a:rPr>
              <a:t>English language learners communicate information, ideas, and concepts necessary for academic success in the content area of </a:t>
            </a:r>
            <a:r>
              <a:rPr lang="en-US" sz="1800" b="1" dirty="0" smtClean="0">
                <a:latin typeface="Times New Roman" pitchFamily="18" charset="0"/>
                <a:cs typeface="Times New Roman" pitchFamily="18" charset="0"/>
              </a:rPr>
              <a:t>Social Studies.</a:t>
            </a:r>
            <a:endParaRPr lang="en-US" sz="1800" dirty="0" smtClean="0">
              <a:latin typeface="Times New Roman" pitchFamily="18" charset="0"/>
              <a:cs typeface="Times New Roman" pitchFamily="18" charset="0"/>
            </a:endParaRPr>
          </a:p>
          <a:p>
            <a:r>
              <a:rPr lang="en-US" sz="1800" b="1" dirty="0" smtClean="0">
                <a:latin typeface="Times New Roman" pitchFamily="18" charset="0"/>
                <a:cs typeface="Times New Roman" pitchFamily="18" charset="0"/>
              </a:rPr>
              <a:t>Domains</a:t>
            </a:r>
            <a:r>
              <a:rPr lang="en-US" sz="1800" dirty="0" smtClean="0">
                <a:latin typeface="Times New Roman" pitchFamily="18" charset="0"/>
                <a:cs typeface="Times New Roman" pitchFamily="18" charset="0"/>
              </a:rPr>
              <a:t>: Listening, speaking, reading, and writing.  </a:t>
            </a:r>
            <a:r>
              <a:rPr lang="en-US" sz="1800" dirty="0" smtClean="0"/>
              <a:t> </a:t>
            </a:r>
          </a:p>
          <a:p>
            <a:pPr>
              <a:buNone/>
            </a:pPr>
            <a:r>
              <a:rPr lang="en-US" sz="2000" b="1" u="sng" dirty="0" smtClean="0">
                <a:latin typeface="Times New Roman" pitchFamily="18" charset="0"/>
                <a:cs typeface="Times New Roman" pitchFamily="18" charset="0"/>
              </a:rPr>
              <a:t>Content Area</a:t>
            </a:r>
            <a:r>
              <a:rPr lang="en-US" sz="2000" u="sng" dirty="0" smtClean="0">
                <a:latin typeface="Times New Roman" pitchFamily="18" charset="0"/>
                <a:cs typeface="Times New Roman" pitchFamily="18" charset="0"/>
              </a:rPr>
              <a:t> </a:t>
            </a:r>
            <a:r>
              <a:rPr lang="en-US" sz="2000" b="1" u="sng" dirty="0" smtClean="0">
                <a:latin typeface="Times New Roman" pitchFamily="18" charset="0"/>
                <a:cs typeface="Times New Roman" pitchFamily="18" charset="0"/>
              </a:rPr>
              <a:t>Social Studies</a:t>
            </a:r>
            <a:r>
              <a:rPr lang="en-US" sz="2000" u="sng" dirty="0" smtClean="0">
                <a:latin typeface="Times New Roman" pitchFamily="18" charset="0"/>
                <a:cs typeface="Times New Roman" pitchFamily="18" charset="0"/>
              </a:rPr>
              <a:t> </a:t>
            </a:r>
            <a:r>
              <a:rPr lang="en-US" sz="2000" b="1" u="sng" dirty="0" smtClean="0">
                <a:latin typeface="Times New Roman" pitchFamily="18" charset="0"/>
                <a:cs typeface="Times New Roman" pitchFamily="18" charset="0"/>
              </a:rPr>
              <a:t>Standard </a:t>
            </a:r>
            <a:endParaRPr lang="en-US" sz="2000" u="sng" dirty="0" smtClean="0">
              <a:latin typeface="Times New Roman" pitchFamily="18" charset="0"/>
              <a:cs typeface="Times New Roman" pitchFamily="18" charset="0"/>
            </a:endParaRPr>
          </a:p>
          <a:p>
            <a:r>
              <a:rPr lang="en-US" sz="1800" b="1" dirty="0" smtClean="0">
                <a:latin typeface="Times New Roman" pitchFamily="18" charset="0"/>
                <a:cs typeface="Times New Roman" pitchFamily="18" charset="0"/>
              </a:rPr>
              <a:t>6.1 U.S. History: America in the World</a:t>
            </a:r>
            <a:r>
              <a:rPr lang="en-US" sz="1800" dirty="0" smtClean="0">
                <a:latin typeface="Times New Roman" pitchFamily="18" charset="0"/>
                <a:cs typeface="Times New Roman" pitchFamily="18" charset="0"/>
              </a:rPr>
              <a:t> All students will acquire the knowledge and skills to think analytically about how past and present interactions of people, cultures, and the environment shape the American heritage. Such knowledge and skills enable students to make informed decisions that reflect fundamental rights and core democratic values as productive citizens in local, national, and global communities. </a:t>
            </a:r>
          </a:p>
          <a:p>
            <a:r>
              <a:rPr lang="en-US" sz="1800" dirty="0" smtClean="0">
                <a:latin typeface="Times New Roman" pitchFamily="18" charset="0"/>
                <a:cs typeface="Times New Roman" pitchFamily="18" charset="0"/>
              </a:rPr>
              <a:t>6.1.12.D.5.d Relate varying immigrants’ experiences to gender, race, ethnicity, or occupation.</a:t>
            </a:r>
          </a:p>
          <a:p>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Grade Level Cluster 9-12</a:t>
            </a:r>
            <a:endParaRPr lang="en-US" dirty="0"/>
          </a:p>
        </p:txBody>
      </p:sp>
      <p:sp>
        <p:nvSpPr>
          <p:cNvPr id="3" name="Content Placeholder 2"/>
          <p:cNvSpPr>
            <a:spLocks noGrp="1"/>
          </p:cNvSpPr>
          <p:nvPr>
            <p:ph idx="1"/>
          </p:nvPr>
        </p:nvSpPr>
        <p:spPr>
          <a:xfrm>
            <a:off x="381000" y="1066800"/>
            <a:ext cx="8229600" cy="2666999"/>
          </a:xfrm>
          <a:ln>
            <a:solidFill>
              <a:schemeClr val="accent1"/>
            </a:solidFill>
          </a:ln>
        </p:spPr>
        <p:txBody>
          <a:bodyPr/>
          <a:lstStyle/>
          <a:p>
            <a:pPr>
              <a:buNone/>
            </a:pPr>
            <a:r>
              <a:rPr lang="en-US" sz="4000" b="1" dirty="0" smtClean="0">
                <a:latin typeface="Times New Roman" pitchFamily="18" charset="0"/>
                <a:cs typeface="Times New Roman" pitchFamily="18" charset="0"/>
              </a:rPr>
              <a:t>Unit Essential Question</a:t>
            </a:r>
            <a:endParaRPr lang="en-US" sz="4000" dirty="0" smtClean="0">
              <a:latin typeface="Times New Roman" pitchFamily="18" charset="0"/>
              <a:cs typeface="Times New Roman" pitchFamily="18" charset="0"/>
            </a:endParaRPr>
          </a:p>
          <a:p>
            <a:pPr marL="457200" lvl="0" indent="-457200">
              <a:buNone/>
            </a:pPr>
            <a:r>
              <a:rPr lang="en-US" sz="4000" dirty="0" smtClean="0">
                <a:latin typeface="Times New Roman" pitchFamily="18" charset="0"/>
                <a:cs typeface="Times New Roman" pitchFamily="18" charset="0"/>
              </a:rPr>
              <a:t>What language do students need in order to engage in and comprehend the topic of immigration?</a:t>
            </a:r>
          </a:p>
        </p:txBody>
      </p:sp>
      <p:pic>
        <p:nvPicPr>
          <p:cNvPr id="1026" name="Picture 2"/>
          <p:cNvPicPr>
            <a:picLocks noChangeAspect="1" noChangeArrowheads="1"/>
          </p:cNvPicPr>
          <p:nvPr/>
        </p:nvPicPr>
        <p:blipFill>
          <a:blip r:embed="rId2" cstate="print"/>
          <a:srcRect/>
          <a:stretch>
            <a:fillRect/>
          </a:stretch>
        </p:blipFill>
        <p:spPr bwMode="auto">
          <a:xfrm>
            <a:off x="6400800" y="3657600"/>
            <a:ext cx="2057400" cy="2921000"/>
          </a:xfrm>
          <a:prstGeom prst="rect">
            <a:avLst/>
          </a:prstGeom>
          <a:noFill/>
          <a:ln w="9525">
            <a:noFill/>
            <a:miter lim="800000"/>
            <a:headEnd/>
            <a:tailEnd/>
          </a:ln>
          <a:effectLst/>
        </p:spPr>
      </p:pic>
      <p:sp>
        <p:nvSpPr>
          <p:cNvPr id="5" name="TextBox 4"/>
          <p:cNvSpPr txBox="1"/>
          <p:nvPr/>
        </p:nvSpPr>
        <p:spPr>
          <a:xfrm>
            <a:off x="457200" y="3810000"/>
            <a:ext cx="5791200" cy="2308324"/>
          </a:xfrm>
          <a:prstGeom prst="rect">
            <a:avLst/>
          </a:prstGeom>
          <a:noFill/>
          <a:ln>
            <a:solidFill>
              <a:schemeClr val="accent1"/>
            </a:solidFill>
          </a:ln>
        </p:spPr>
        <p:txBody>
          <a:bodyPr wrap="square" rtlCol="0">
            <a:spAutoFit/>
          </a:bodyPr>
          <a:lstStyle/>
          <a:p>
            <a:r>
              <a:rPr lang="en-US" b="1" dirty="0" smtClean="0"/>
              <a:t>Unit Enduring Understandings</a:t>
            </a:r>
            <a:endParaRPr lang="en-US" dirty="0" smtClean="0"/>
          </a:p>
          <a:p>
            <a:pPr lvl="0">
              <a:buFont typeface="Arial" pitchFamily="34" charset="0"/>
              <a:buChar char="•"/>
            </a:pPr>
            <a:r>
              <a:rPr lang="en-US" dirty="0" smtClean="0"/>
              <a:t> Listening</a:t>
            </a:r>
            <a:r>
              <a:rPr lang="en-US" dirty="0" smtClean="0"/>
              <a:t>, speaking, reading, and writing about the </a:t>
            </a:r>
            <a:r>
              <a:rPr lang="en-US" dirty="0" smtClean="0"/>
              <a:t>  </a:t>
            </a:r>
          </a:p>
          <a:p>
            <a:pPr lvl="0"/>
            <a:r>
              <a:rPr lang="en-US" dirty="0" smtClean="0"/>
              <a:t> </a:t>
            </a:r>
            <a:r>
              <a:rPr lang="en-US" dirty="0" smtClean="0"/>
              <a:t>   immigrant </a:t>
            </a:r>
            <a:r>
              <a:rPr lang="en-US" dirty="0" smtClean="0"/>
              <a:t>experience requires specific academic  </a:t>
            </a:r>
            <a:r>
              <a:rPr lang="en-US" dirty="0" smtClean="0"/>
              <a:t>  </a:t>
            </a:r>
          </a:p>
          <a:p>
            <a:pPr lvl="0"/>
            <a:r>
              <a:rPr lang="en-US" dirty="0" smtClean="0"/>
              <a:t> </a:t>
            </a:r>
            <a:r>
              <a:rPr lang="en-US" dirty="0" smtClean="0"/>
              <a:t>    language</a:t>
            </a:r>
            <a:r>
              <a:rPr lang="en-US" dirty="0" smtClean="0"/>
              <a:t>. </a:t>
            </a:r>
          </a:p>
          <a:p>
            <a:pPr lvl="0">
              <a:buFont typeface="Arial" pitchFamily="34" charset="0"/>
              <a:buChar char="•"/>
            </a:pPr>
            <a:r>
              <a:rPr lang="en-US" dirty="0" smtClean="0"/>
              <a:t> The </a:t>
            </a:r>
            <a:r>
              <a:rPr lang="en-US" dirty="0" smtClean="0"/>
              <a:t>immigrant experience connects </a:t>
            </a:r>
            <a:r>
              <a:rPr lang="en-US" dirty="0" smtClean="0"/>
              <a:t>many people </a:t>
            </a:r>
            <a:r>
              <a:rPr lang="en-US" dirty="0" smtClean="0"/>
              <a:t>in </a:t>
            </a:r>
            <a:endParaRPr lang="en-US" dirty="0" smtClean="0"/>
          </a:p>
          <a:p>
            <a:pPr lvl="0"/>
            <a:r>
              <a:rPr lang="en-US" dirty="0" smtClean="0"/>
              <a:t> </a:t>
            </a:r>
            <a:r>
              <a:rPr lang="en-US" dirty="0" smtClean="0"/>
              <a:t>      the United </a:t>
            </a:r>
            <a:r>
              <a:rPr lang="en-US" dirty="0" smtClean="0"/>
              <a:t>States. </a:t>
            </a:r>
          </a:p>
          <a:p>
            <a:pPr>
              <a:buFont typeface="Arial" pitchFamily="34" charset="0"/>
              <a:buChar char="•"/>
            </a:pPr>
            <a:r>
              <a:rPr lang="en-US" dirty="0" smtClean="0"/>
              <a:t> The </a:t>
            </a:r>
            <a:r>
              <a:rPr lang="en-US" dirty="0" smtClean="0"/>
              <a:t>immigrant experience </a:t>
            </a:r>
            <a:r>
              <a:rPr lang="en-US" dirty="0" smtClean="0"/>
              <a:t>is shared with many </a:t>
            </a:r>
          </a:p>
          <a:p>
            <a:r>
              <a:rPr lang="en-US" dirty="0" smtClean="0"/>
              <a:t> </a:t>
            </a:r>
            <a:r>
              <a:rPr lang="en-US" dirty="0" smtClean="0"/>
              <a:t>       groups around the world</a:t>
            </a:r>
            <a:r>
              <a:rPr lang="en-US" dirty="0" smtClean="0"/>
              <a:t>.</a:t>
            </a:r>
            <a:r>
              <a:rPr lang="en-US" dirty="0" smtClean="0"/>
              <a:t> </a:t>
            </a:r>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latin typeface="Times New Roman" pitchFamily="18" charset="0"/>
                <a:cs typeface="Times New Roman" pitchFamily="18" charset="0"/>
              </a:rPr>
              <a:t>Unit and Lesson Language Objectives Grade Level Cluster 9-12</a:t>
            </a:r>
            <a:endParaRPr lang="en-US" sz="36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143000"/>
            <a:ext cx="8229600" cy="4983163"/>
          </a:xfrm>
        </p:spPr>
        <p:txBody>
          <a:bodyPr/>
          <a:lstStyle/>
          <a:p>
            <a:pPr>
              <a:buNone/>
            </a:pPr>
            <a:r>
              <a:rPr lang="en-US" sz="2400" b="1" dirty="0" smtClean="0">
                <a:latin typeface="Times New Roman" pitchFamily="18" charset="0"/>
                <a:cs typeface="Times New Roman" pitchFamily="18" charset="0"/>
              </a:rPr>
              <a:t>Unit Learning Target</a:t>
            </a: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Students will</a:t>
            </a:r>
            <a:r>
              <a:rPr lang="en-US" sz="2400" i="1" dirty="0" smtClean="0">
                <a:latin typeface="Times New Roman" pitchFamily="18" charset="0"/>
                <a:cs typeface="Times New Roman" pitchFamily="18" charset="0"/>
              </a:rPr>
              <a:t> </a:t>
            </a:r>
            <a:r>
              <a:rPr lang="en-US" sz="2400" u="sng" dirty="0" smtClean="0">
                <a:latin typeface="Times New Roman" pitchFamily="18" charset="0"/>
                <a:cs typeface="Times New Roman" pitchFamily="18" charset="0"/>
              </a:rPr>
              <a:t>compare and contrast </a:t>
            </a:r>
            <a:r>
              <a:rPr lang="en-US" sz="2400" dirty="0" smtClean="0">
                <a:solidFill>
                  <a:srgbClr val="FF0000"/>
                </a:solidFill>
                <a:latin typeface="Times New Roman" pitchFamily="18" charset="0"/>
                <a:cs typeface="Times New Roman" pitchFamily="18" charset="0"/>
              </a:rPr>
              <a:t>their immigrant experience with others’ immigrant experiences </a:t>
            </a:r>
            <a:r>
              <a:rPr lang="en-US" sz="2400" i="1" dirty="0" smtClean="0">
                <a:latin typeface="Times New Roman" pitchFamily="18" charset="0"/>
                <a:cs typeface="Times New Roman" pitchFamily="18" charset="0"/>
              </a:rPr>
              <a:t>by</a:t>
            </a:r>
            <a:r>
              <a:rPr lang="en-US" sz="2400" i="1" dirty="0" smtClean="0">
                <a:solidFill>
                  <a:srgbClr val="FF0000"/>
                </a:solidFill>
                <a:latin typeface="Times New Roman" pitchFamily="18" charset="0"/>
                <a:cs typeface="Times New Roman" pitchFamily="18" charset="0"/>
              </a:rPr>
              <a:t> </a:t>
            </a:r>
            <a:r>
              <a:rPr lang="en-US" sz="2400" i="1" dirty="0" smtClean="0">
                <a:latin typeface="Times New Roman" pitchFamily="18" charset="0"/>
                <a:cs typeface="Times New Roman" pitchFamily="18" charset="0"/>
              </a:rPr>
              <a:t>creating a photo essay using narrative writing and </a:t>
            </a:r>
            <a:r>
              <a:rPr lang="en-US" sz="2400" i="1" dirty="0" smtClean="0">
                <a:latin typeface="Times New Roman" pitchFamily="18" charset="0"/>
                <a:cs typeface="Times New Roman" pitchFamily="18" charset="0"/>
              </a:rPr>
              <a:t>graphics and presenting their findings to </a:t>
            </a:r>
            <a:r>
              <a:rPr lang="en-US" sz="2400" i="1" smtClean="0">
                <a:latin typeface="Times New Roman" pitchFamily="18" charset="0"/>
                <a:cs typeface="Times New Roman" pitchFamily="18" charset="0"/>
              </a:rPr>
              <a:t>the class.</a:t>
            </a:r>
            <a:endParaRPr lang="en-US" sz="2400" i="1" dirty="0" smtClean="0">
              <a:latin typeface="Times New Roman" pitchFamily="18" charset="0"/>
              <a:cs typeface="Times New Roman" pitchFamily="18" charset="0"/>
            </a:endParaRPr>
          </a:p>
          <a:p>
            <a:pPr>
              <a:buNone/>
            </a:pPr>
            <a:r>
              <a:rPr lang="en-US" sz="2400" b="1" dirty="0" smtClean="0"/>
              <a:t>Lesson targets</a:t>
            </a:r>
          </a:p>
          <a:p>
            <a:pPr lvl="0"/>
            <a:r>
              <a:rPr lang="en-US" sz="2000" dirty="0" smtClean="0">
                <a:latin typeface="Times New Roman" pitchFamily="18" charset="0"/>
                <a:cs typeface="Times New Roman" pitchFamily="18" charset="0"/>
              </a:rPr>
              <a:t>Define and create pictorial representations of vocabulary related to the American immigrant experience using a graphic organizer in cooperative groups.</a:t>
            </a:r>
          </a:p>
          <a:p>
            <a:r>
              <a:rPr lang="en-US" sz="2000" dirty="0" smtClean="0">
                <a:latin typeface="Times New Roman" pitchFamily="18" charset="0"/>
                <a:cs typeface="Times New Roman" pitchFamily="18" charset="0"/>
              </a:rPr>
              <a:t>Orally express the connection between their own personal immigration experiences to the information presented in the timeline using previously taught vocabulary.</a:t>
            </a:r>
          </a:p>
          <a:p>
            <a:r>
              <a:rPr lang="en-US" sz="2000" dirty="0" smtClean="0">
                <a:latin typeface="Times New Roman" pitchFamily="18" charset="0"/>
                <a:cs typeface="Times New Roman" pitchFamily="18" charset="0"/>
              </a:rPr>
              <a:t>Describe orally and in writing how their lives have changed since their arrival in the U.S.A. using a graphic organizer, previously taught vocabulary and sentence structures, and with L1 support. </a:t>
            </a:r>
          </a:p>
          <a:p>
            <a:pPr lvl="0"/>
            <a:endParaRPr lang="en-US" sz="2400" dirty="0" smtClean="0">
              <a:latin typeface="Times New Roman" pitchFamily="18" charset="0"/>
              <a:cs typeface="Times New Roman" pitchFamily="18" charset="0"/>
            </a:endParaRPr>
          </a:p>
          <a:p>
            <a:pPr>
              <a:buNone/>
            </a:pPr>
            <a:endParaRPr lang="en-US" sz="2400" i="1" dirty="0" smtClean="0">
              <a:latin typeface="Times New Roman" pitchFamily="18" charset="0"/>
              <a:cs typeface="Times New Roman" pitchFamily="18" charset="0"/>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Grade Level Cluster 9-12</a:t>
            </a:r>
            <a:endParaRPr lang="en-US" dirty="0"/>
          </a:p>
        </p:txBody>
      </p:sp>
      <p:graphicFrame>
        <p:nvGraphicFramePr>
          <p:cNvPr id="5" name="Table 4"/>
          <p:cNvGraphicFramePr>
            <a:graphicFrameLocks noGrp="1"/>
          </p:cNvGraphicFramePr>
          <p:nvPr/>
        </p:nvGraphicFramePr>
        <p:xfrm>
          <a:off x="457200" y="1295400"/>
          <a:ext cx="8229600" cy="4966317"/>
        </p:xfrm>
        <a:graphic>
          <a:graphicData uri="http://schemas.openxmlformats.org/drawingml/2006/table">
            <a:tbl>
              <a:tblPr/>
              <a:tblGrid>
                <a:gridCol w="8229600"/>
              </a:tblGrid>
              <a:tr h="590595">
                <a:tc>
                  <a:txBody>
                    <a:bodyPr/>
                    <a:lstStyle/>
                    <a:p>
                      <a:pPr marL="0" marR="0" algn="ctr">
                        <a:lnSpc>
                          <a:spcPct val="115000"/>
                        </a:lnSpc>
                        <a:spcBef>
                          <a:spcPts val="0"/>
                        </a:spcBef>
                        <a:spcAft>
                          <a:spcPts val="0"/>
                        </a:spcAft>
                      </a:pPr>
                      <a:r>
                        <a:rPr lang="en-US" sz="3200" b="1" dirty="0">
                          <a:solidFill>
                            <a:srgbClr val="FFFFFF"/>
                          </a:solidFill>
                          <a:latin typeface="Calibri"/>
                          <a:ea typeface="Times New Roman"/>
                          <a:cs typeface="Times New Roman"/>
                        </a:rPr>
                        <a:t>Evidence of Learning</a:t>
                      </a:r>
                      <a:endParaRPr lang="en-US" sz="3200" dirty="0">
                        <a:latin typeface="Times New Roman"/>
                        <a:ea typeface="Times New Roman"/>
                        <a:cs typeface="Times New Roman"/>
                      </a:endParaRPr>
                    </a:p>
                  </a:txBody>
                  <a:tcPr marL="68225" marR="68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65F91"/>
                    </a:solidFill>
                  </a:tcPr>
                </a:tc>
              </a:tr>
              <a:tr h="3905205">
                <a:tc>
                  <a:txBody>
                    <a:bodyPr/>
                    <a:lstStyle/>
                    <a:p>
                      <a:pPr marL="0" marR="0">
                        <a:lnSpc>
                          <a:spcPct val="115000"/>
                        </a:lnSpc>
                        <a:spcBef>
                          <a:spcPts val="200"/>
                        </a:spcBef>
                        <a:spcAft>
                          <a:spcPts val="200"/>
                        </a:spcAft>
                      </a:pPr>
                      <a:r>
                        <a:rPr lang="en-US" sz="2400" b="1" dirty="0">
                          <a:latin typeface="Times New Roman"/>
                          <a:ea typeface="Times New Roman"/>
                          <a:cs typeface="Times New Roman"/>
                        </a:rPr>
                        <a:t>Summative Assessment: Photo </a:t>
                      </a:r>
                      <a:r>
                        <a:rPr lang="en-US" sz="2400" b="1" dirty="0" smtClean="0">
                          <a:latin typeface="Times New Roman"/>
                          <a:ea typeface="Times New Roman"/>
                          <a:cs typeface="Times New Roman"/>
                        </a:rPr>
                        <a:t>Essay</a:t>
                      </a:r>
                      <a:endParaRPr lang="en-US" sz="2400" dirty="0">
                        <a:latin typeface="Times New Roman"/>
                        <a:ea typeface="Times New Roman"/>
                        <a:cs typeface="Times New Roman"/>
                      </a:endParaRPr>
                    </a:p>
                    <a:p>
                      <a:pPr marL="0" marR="0">
                        <a:lnSpc>
                          <a:spcPct val="115000"/>
                        </a:lnSpc>
                        <a:spcBef>
                          <a:spcPts val="200"/>
                        </a:spcBef>
                        <a:spcAft>
                          <a:spcPts val="200"/>
                        </a:spcAft>
                      </a:pPr>
                      <a:r>
                        <a:rPr lang="en-US" sz="2400" dirty="0">
                          <a:latin typeface="Times New Roman"/>
                          <a:ea typeface="Times New Roman"/>
                          <a:cs typeface="Times New Roman"/>
                        </a:rPr>
                        <a:t>A PowerPoint presentation photo essay comparing and contrasting the students’ immigrant experiences with a native English speaking peer’s immigrant experience, and emphasizing what they have learned as a result of this unit. </a:t>
                      </a:r>
                    </a:p>
                    <a:p>
                      <a:pPr marL="0" marR="0">
                        <a:lnSpc>
                          <a:spcPct val="115000"/>
                        </a:lnSpc>
                        <a:spcBef>
                          <a:spcPts val="200"/>
                        </a:spcBef>
                        <a:spcAft>
                          <a:spcPts val="200"/>
                        </a:spcAft>
                      </a:pPr>
                      <a:r>
                        <a:rPr lang="en-US" sz="2400" b="1" dirty="0">
                          <a:latin typeface="Times New Roman"/>
                          <a:ea typeface="Times New Roman"/>
                          <a:cs typeface="Times New Roman"/>
                        </a:rPr>
                        <a:t>Equipment needed: </a:t>
                      </a:r>
                      <a:r>
                        <a:rPr lang="en-US" sz="2400" dirty="0">
                          <a:latin typeface="Times New Roman"/>
                          <a:ea typeface="Times New Roman"/>
                          <a:cs typeface="Times New Roman"/>
                        </a:rPr>
                        <a:t>Student computers (with multi-media production tools such as Photo Story or PowerPoint and internet access), and digital cameras.</a:t>
                      </a:r>
                    </a:p>
                    <a:p>
                      <a:pPr marL="0" marR="0">
                        <a:lnSpc>
                          <a:spcPct val="115000"/>
                        </a:lnSpc>
                        <a:spcBef>
                          <a:spcPts val="200"/>
                        </a:spcBef>
                        <a:spcAft>
                          <a:spcPts val="200"/>
                        </a:spcAft>
                      </a:pPr>
                      <a:r>
                        <a:rPr lang="en-US" sz="2400" b="1" dirty="0">
                          <a:latin typeface="Times New Roman"/>
                          <a:ea typeface="Times New Roman"/>
                          <a:cs typeface="Times New Roman"/>
                        </a:rPr>
                        <a:t>Teacher Resources: </a:t>
                      </a:r>
                      <a:endParaRPr lang="en-US" sz="2400" dirty="0">
                        <a:latin typeface="Times New Roman"/>
                        <a:ea typeface="Times New Roman"/>
                        <a:cs typeface="Times New Roman"/>
                      </a:endParaRPr>
                    </a:p>
                    <a:p>
                      <a:pPr marL="0" marR="0">
                        <a:lnSpc>
                          <a:spcPct val="115000"/>
                        </a:lnSpc>
                        <a:spcBef>
                          <a:spcPts val="200"/>
                        </a:spcBef>
                        <a:spcAft>
                          <a:spcPts val="200"/>
                        </a:spcAft>
                      </a:pPr>
                      <a:r>
                        <a:rPr lang="en-US" sz="2400" dirty="0">
                          <a:latin typeface="Times New Roman"/>
                          <a:ea typeface="Times New Roman"/>
                          <a:cs typeface="Times New Roman"/>
                        </a:rPr>
                        <a:t>Rubric to grade Photo Essay – summative assessment </a:t>
                      </a:r>
                    </a:p>
                  </a:txBody>
                  <a:tcPr marL="68225" marR="68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B9"/>
                    </a:solidFill>
                  </a:tcPr>
                </a:tc>
              </a:tr>
            </a:tbl>
          </a:graphicData>
        </a:graphic>
      </p:graphicFrame>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Grade Level Cluster 6-8</a:t>
            </a:r>
            <a:endParaRPr lang="en-US" dirty="0"/>
          </a:p>
        </p:txBody>
      </p:sp>
      <p:graphicFrame>
        <p:nvGraphicFramePr>
          <p:cNvPr id="4" name="Content Placeholder 3"/>
          <p:cNvGraphicFramePr>
            <a:graphicFrameLocks noGrp="1"/>
          </p:cNvGraphicFramePr>
          <p:nvPr>
            <p:ph idx="1"/>
          </p:nvPr>
        </p:nvGraphicFramePr>
        <p:xfrm>
          <a:off x="304800" y="1066799"/>
          <a:ext cx="8534400" cy="5637429"/>
        </p:xfrm>
        <a:graphic>
          <a:graphicData uri="http://schemas.openxmlformats.org/drawingml/2006/table">
            <a:tbl>
              <a:tblPr/>
              <a:tblGrid>
                <a:gridCol w="4724400"/>
                <a:gridCol w="3810000"/>
              </a:tblGrid>
              <a:tr h="396598">
                <a:tc gridSpan="2">
                  <a:txBody>
                    <a:bodyPr/>
                    <a:lstStyle/>
                    <a:p>
                      <a:pPr marL="0" marR="0" algn="ctr">
                        <a:spcBef>
                          <a:spcPts val="200"/>
                        </a:spcBef>
                        <a:spcAft>
                          <a:spcPts val="200"/>
                        </a:spcAft>
                      </a:pPr>
                      <a:r>
                        <a:rPr lang="en-US" sz="2400" b="1" dirty="0">
                          <a:solidFill>
                            <a:srgbClr val="FFFFFF"/>
                          </a:solidFill>
                          <a:latin typeface="Calibri"/>
                          <a:ea typeface="Times New Roman"/>
                          <a:cs typeface="Times New Roman"/>
                        </a:rPr>
                        <a:t>Unit Overview</a:t>
                      </a:r>
                      <a:endParaRPr lang="en-US" sz="24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65F91"/>
                    </a:solidFill>
                  </a:tcPr>
                </a:tc>
                <a:tc hMerge="1">
                  <a:txBody>
                    <a:bodyPr/>
                    <a:lstStyle/>
                    <a:p>
                      <a:endParaRPr lang="en-US"/>
                    </a:p>
                  </a:txBody>
                  <a:tcPr/>
                </a:tc>
              </a:tr>
              <a:tr h="363548">
                <a:tc gridSpan="2">
                  <a:txBody>
                    <a:bodyPr/>
                    <a:lstStyle/>
                    <a:p>
                      <a:pPr marL="0" marR="0">
                        <a:spcBef>
                          <a:spcPts val="200"/>
                        </a:spcBef>
                        <a:spcAft>
                          <a:spcPts val="200"/>
                        </a:spcAft>
                      </a:pPr>
                      <a:r>
                        <a:rPr lang="en-US" sz="2000" b="1" dirty="0">
                          <a:latin typeface="Times New Roman" pitchFamily="18" charset="0"/>
                          <a:ea typeface="Times New Roman"/>
                          <a:cs typeface="Times New Roman" pitchFamily="18" charset="0"/>
                        </a:rPr>
                        <a:t>Content Area: </a:t>
                      </a:r>
                      <a:r>
                        <a:rPr lang="en-US" sz="2000" dirty="0">
                          <a:latin typeface="Times New Roman" pitchFamily="18" charset="0"/>
                          <a:ea typeface="Times New Roman"/>
                          <a:cs typeface="Times New Roman" pitchFamily="18" charset="0"/>
                        </a:rPr>
                        <a:t>ESL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hMerge="1">
                  <a:txBody>
                    <a:bodyPr/>
                    <a:lstStyle/>
                    <a:p>
                      <a:endParaRPr lang="en-US"/>
                    </a:p>
                  </a:txBody>
                  <a:tcPr/>
                </a:tc>
              </a:tr>
              <a:tr h="626859">
                <a:tc>
                  <a:txBody>
                    <a:bodyPr/>
                    <a:lstStyle/>
                    <a:p>
                      <a:pPr marL="0" marR="0">
                        <a:spcBef>
                          <a:spcPts val="200"/>
                        </a:spcBef>
                        <a:spcAft>
                          <a:spcPts val="200"/>
                        </a:spcAft>
                      </a:pPr>
                      <a:r>
                        <a:rPr lang="en-US" sz="2000" b="1" dirty="0" smtClean="0">
                          <a:latin typeface="Times New Roman" pitchFamily="18" charset="0"/>
                          <a:ea typeface="Times New Roman"/>
                          <a:cs typeface="Times New Roman" pitchFamily="18" charset="0"/>
                        </a:rPr>
                        <a:t>Program Design</a:t>
                      </a:r>
                      <a:r>
                        <a:rPr lang="en-US" sz="2000" dirty="0" smtClean="0">
                          <a:latin typeface="Times New Roman" pitchFamily="18" charset="0"/>
                          <a:ea typeface="Times New Roman"/>
                          <a:cs typeface="Times New Roman" pitchFamily="18" charset="0"/>
                        </a:rPr>
                        <a:t>:</a:t>
                      </a:r>
                      <a:r>
                        <a:rPr lang="en-US" sz="2000" baseline="0" dirty="0" smtClean="0">
                          <a:latin typeface="Times New Roman" pitchFamily="18" charset="0"/>
                          <a:ea typeface="Times New Roman"/>
                          <a:cs typeface="Times New Roman" pitchFamily="18" charset="0"/>
                        </a:rPr>
                        <a:t> Grade 8 - All proficiency levels; Class period 45 minutes </a:t>
                      </a:r>
                      <a:endParaRPr lang="en-US" sz="20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a:txBody>
                    <a:bodyPr/>
                    <a:lstStyle/>
                    <a:p>
                      <a:pPr marL="0" marR="0">
                        <a:spcBef>
                          <a:spcPts val="200"/>
                        </a:spcBef>
                        <a:spcAft>
                          <a:spcPts val="200"/>
                        </a:spcAft>
                      </a:pPr>
                      <a:r>
                        <a:rPr lang="en-US" sz="2000" b="1" dirty="0" smtClean="0">
                          <a:latin typeface="Times New Roman" pitchFamily="18" charset="0"/>
                          <a:ea typeface="Times New Roman"/>
                          <a:cs typeface="Times New Roman" pitchFamily="18" charset="0"/>
                        </a:rPr>
                        <a:t>Duration of unit: </a:t>
                      </a:r>
                      <a:r>
                        <a:rPr lang="en-US" sz="2000" b="0" dirty="0" smtClean="0">
                          <a:latin typeface="Times New Roman" pitchFamily="18" charset="0"/>
                          <a:ea typeface="Times New Roman"/>
                          <a:cs typeface="Times New Roman" pitchFamily="18" charset="0"/>
                        </a:rPr>
                        <a:t>Two weeks</a:t>
                      </a:r>
                      <a:endParaRPr lang="en-US" sz="2000" b="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r>
              <a:tr h="363548">
                <a:tc gridSpan="2">
                  <a:txBody>
                    <a:bodyPr/>
                    <a:lstStyle/>
                    <a:p>
                      <a:pPr marL="0" marR="0">
                        <a:spcBef>
                          <a:spcPts val="200"/>
                        </a:spcBef>
                        <a:spcAft>
                          <a:spcPts val="200"/>
                        </a:spcAft>
                      </a:pPr>
                      <a:r>
                        <a:rPr lang="en-US" sz="2000" b="1" dirty="0">
                          <a:latin typeface="Times New Roman" pitchFamily="18" charset="0"/>
                          <a:ea typeface="Times New Roman"/>
                          <a:cs typeface="Times New Roman" pitchFamily="18" charset="0"/>
                        </a:rPr>
                        <a:t>Unit Title:</a:t>
                      </a:r>
                      <a:r>
                        <a:rPr lang="en-US" sz="2000" dirty="0">
                          <a:latin typeface="Times New Roman" pitchFamily="18" charset="0"/>
                          <a:ea typeface="Times New Roman"/>
                          <a:cs typeface="Times New Roman" pitchFamily="18" charset="0"/>
                        </a:rPr>
                        <a:t> Holocaust Unit: “The Impact of World Conflict on Human Interaction”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hMerge="1">
                  <a:txBody>
                    <a:bodyPr/>
                    <a:lstStyle/>
                    <a:p>
                      <a:endParaRPr lang="en-US"/>
                    </a:p>
                  </a:txBody>
                  <a:tcPr/>
                </a:tc>
              </a:tr>
              <a:tr h="678528">
                <a:tc gridSpan="2">
                  <a:txBody>
                    <a:bodyPr/>
                    <a:lstStyle/>
                    <a:p>
                      <a:pPr marL="0" marR="0">
                        <a:spcBef>
                          <a:spcPts val="200"/>
                        </a:spcBef>
                        <a:spcAft>
                          <a:spcPts val="200"/>
                        </a:spcAft>
                      </a:pPr>
                      <a:r>
                        <a:rPr lang="en-US" sz="2000" b="1" dirty="0">
                          <a:latin typeface="Times New Roman" pitchFamily="18" charset="0"/>
                          <a:ea typeface="Times New Roman"/>
                          <a:cs typeface="Times New Roman" pitchFamily="18" charset="0"/>
                        </a:rPr>
                        <a:t>Target Proficiency Levels: </a:t>
                      </a:r>
                      <a:r>
                        <a:rPr lang="en-US" sz="2000" dirty="0" smtClean="0">
                          <a:latin typeface="Times New Roman" pitchFamily="18" charset="0"/>
                          <a:ea typeface="Times New Roman"/>
                          <a:cs typeface="Times New Roman" pitchFamily="18" charset="0"/>
                        </a:rPr>
                        <a:t>1-5</a:t>
                      </a:r>
                      <a:r>
                        <a:rPr lang="en-US" sz="2000" baseline="0" dirty="0" smtClean="0">
                          <a:latin typeface="Times New Roman" pitchFamily="18" charset="0"/>
                          <a:ea typeface="Times New Roman"/>
                          <a:cs typeface="Times New Roman" pitchFamily="18" charset="0"/>
                        </a:rPr>
                        <a:t> </a:t>
                      </a:r>
                      <a:r>
                        <a:rPr lang="en-US" sz="2000" dirty="0" smtClean="0">
                          <a:latin typeface="Times New Roman" pitchFamily="18" charset="0"/>
                          <a:ea typeface="Times New Roman"/>
                          <a:cs typeface="Times New Roman" pitchFamily="18" charset="0"/>
                        </a:rPr>
                        <a:t>(For </a:t>
                      </a:r>
                      <a:r>
                        <a:rPr lang="en-US" sz="2000" dirty="0">
                          <a:latin typeface="Times New Roman" pitchFamily="18" charset="0"/>
                          <a:ea typeface="Times New Roman"/>
                          <a:cs typeface="Times New Roman" pitchFamily="18" charset="0"/>
                        </a:rPr>
                        <a:t>an understanding of these levels of English Language Proficiency, see </a:t>
                      </a:r>
                      <a:r>
                        <a:rPr lang="en-US" sz="2000" dirty="0" smtClean="0">
                          <a:latin typeface="Times New Roman" pitchFamily="18" charset="0"/>
                          <a:ea typeface="Times New Roman"/>
                          <a:cs typeface="Times New Roman" pitchFamily="18" charset="0"/>
                          <a:hlinkClick r:id="rId2"/>
                        </a:rPr>
                        <a:t>www.wida.us</a:t>
                      </a:r>
                      <a:r>
                        <a:rPr lang="en-US" sz="2000" dirty="0" smtClean="0">
                          <a:latin typeface="Times New Roman" pitchFamily="18" charset="0"/>
                          <a:ea typeface="Times New Roman"/>
                          <a:cs typeface="Times New Roman" pitchFamily="18" charset="0"/>
                        </a:rPr>
                        <a:t> )</a:t>
                      </a:r>
                      <a:endParaRPr lang="en-US" sz="20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hMerge="1">
                  <a:txBody>
                    <a:bodyPr/>
                    <a:lstStyle/>
                    <a:p>
                      <a:endParaRPr lang="en-US"/>
                    </a:p>
                  </a:txBody>
                  <a:tcPr/>
                </a:tc>
              </a:tr>
              <a:tr h="2742510">
                <a:tc gridSpan="2">
                  <a:txBody>
                    <a:bodyPr/>
                    <a:lstStyle/>
                    <a:p>
                      <a:pPr marL="0" marR="0">
                        <a:spcBef>
                          <a:spcPts val="200"/>
                        </a:spcBef>
                        <a:spcAft>
                          <a:spcPts val="200"/>
                        </a:spcAft>
                      </a:pPr>
                      <a:r>
                        <a:rPr lang="en-US" sz="2000" b="1" dirty="0">
                          <a:latin typeface="Times New Roman" pitchFamily="18" charset="0"/>
                          <a:ea typeface="Times New Roman"/>
                          <a:cs typeface="Times New Roman" pitchFamily="18" charset="0"/>
                        </a:rPr>
                        <a:t>Unit Summary </a:t>
                      </a:r>
                      <a:r>
                        <a:rPr lang="en-US" sz="2000" b="0" baseline="0" dirty="0" smtClean="0">
                          <a:latin typeface="Times New Roman" pitchFamily="18" charset="0"/>
                          <a:ea typeface="Times New Roman"/>
                          <a:cs typeface="Times New Roman" pitchFamily="18" charset="0"/>
                        </a:rPr>
                        <a:t> </a:t>
                      </a:r>
                      <a:r>
                        <a:rPr lang="en-US" sz="2000" dirty="0" smtClean="0">
                          <a:latin typeface="Times New Roman" pitchFamily="18" charset="0"/>
                          <a:ea typeface="Calibri"/>
                          <a:cs typeface="Times New Roman" pitchFamily="18" charset="0"/>
                        </a:rPr>
                        <a:t>In </a:t>
                      </a:r>
                      <a:r>
                        <a:rPr lang="en-US" sz="2000" dirty="0">
                          <a:latin typeface="Times New Roman" pitchFamily="18" charset="0"/>
                          <a:ea typeface="Calibri"/>
                          <a:cs typeface="Times New Roman" pitchFamily="18" charset="0"/>
                        </a:rPr>
                        <a:t>Holocaust Unit: “The Impact of World Conflict on Human Interaction”, students will explore, investigate, understand and analyze historical events and their impact on natural resources, social interactions, emigration, and technology, using an authentic series of historical documents, graphs, websites, excerpts from sociological studies of historical events, authentic testimony, and </a:t>
                      </a:r>
                      <a:r>
                        <a:rPr lang="en-US" sz="2000" dirty="0" err="1">
                          <a:latin typeface="Times New Roman" pitchFamily="18" charset="0"/>
                          <a:ea typeface="Calibri"/>
                          <a:cs typeface="Times New Roman" pitchFamily="18" charset="0"/>
                        </a:rPr>
                        <a:t>realia</a:t>
                      </a:r>
                      <a:r>
                        <a:rPr lang="en-US" sz="2000" dirty="0">
                          <a:latin typeface="Times New Roman" pitchFamily="18" charset="0"/>
                          <a:ea typeface="Calibri"/>
                          <a:cs typeface="Times New Roman" pitchFamily="18" charset="0"/>
                        </a:rPr>
                        <a:t>. Students </a:t>
                      </a:r>
                      <a:r>
                        <a:rPr lang="en-US" sz="2000" dirty="0" smtClean="0">
                          <a:latin typeface="Times New Roman" pitchFamily="18" charset="0"/>
                          <a:ea typeface="Calibri"/>
                          <a:cs typeface="Times New Roman" pitchFamily="18" charset="0"/>
                        </a:rPr>
                        <a:t>will read letters, listen to guest speakers, write their reflections and discuss</a:t>
                      </a:r>
                      <a:r>
                        <a:rPr lang="en-US" sz="2000" baseline="0" dirty="0" smtClean="0">
                          <a:latin typeface="Times New Roman" pitchFamily="18" charset="0"/>
                          <a:ea typeface="Calibri"/>
                          <a:cs typeface="Times New Roman" pitchFamily="18" charset="0"/>
                        </a:rPr>
                        <a:t> their findings.</a:t>
                      </a:r>
                      <a:r>
                        <a:rPr lang="en-US" sz="2000" dirty="0" smtClean="0">
                          <a:latin typeface="Times New Roman" pitchFamily="18" charset="0"/>
                          <a:ea typeface="Calibri"/>
                          <a:cs typeface="Times New Roman" pitchFamily="18" charset="0"/>
                        </a:rPr>
                        <a:t> </a:t>
                      </a:r>
                      <a:endParaRPr lang="en-US" sz="2000" dirty="0">
                        <a:latin typeface="Times New Roman" pitchFamily="18" charset="0"/>
                        <a:ea typeface="Times New Roman"/>
                        <a:cs typeface="Times New Roman" pitchFamily="18" charset="0"/>
                      </a:endParaRPr>
                    </a:p>
                    <a:p>
                      <a:pPr marL="0" marR="0">
                        <a:spcBef>
                          <a:spcPts val="200"/>
                        </a:spcBef>
                        <a:spcAft>
                          <a:spcPts val="200"/>
                        </a:spcAft>
                      </a:pPr>
                      <a:r>
                        <a:rPr lang="en-US" sz="2000" b="1" dirty="0">
                          <a:latin typeface="Times New Roman" pitchFamily="18" charset="0"/>
                          <a:ea typeface="Times New Roman"/>
                          <a:cs typeface="Times New Roman" pitchFamily="18" charset="0"/>
                        </a:rPr>
                        <a:t>Interdisciplinary connections:</a:t>
                      </a:r>
                      <a:r>
                        <a:rPr lang="en-US" sz="2000" dirty="0">
                          <a:latin typeface="Times New Roman" pitchFamily="18" charset="0"/>
                          <a:ea typeface="Times New Roman"/>
                          <a:cs typeface="Times New Roman" pitchFamily="18" charset="0"/>
                        </a:rPr>
                        <a:t> Holocaust Studies, Technology</a:t>
                      </a:r>
                    </a:p>
                    <a:p>
                      <a:pPr marL="0" marR="0">
                        <a:spcBef>
                          <a:spcPts val="200"/>
                        </a:spcBef>
                        <a:spcAft>
                          <a:spcPts val="200"/>
                        </a:spcAft>
                      </a:pPr>
                      <a:r>
                        <a:rPr lang="en-US" sz="2000" b="1" dirty="0">
                          <a:latin typeface="Times New Roman" pitchFamily="18" charset="0"/>
                          <a:ea typeface="Times New Roman"/>
                          <a:cs typeface="Times New Roman" pitchFamily="18" charset="0"/>
                        </a:rPr>
                        <a:t>21</a:t>
                      </a:r>
                      <a:r>
                        <a:rPr lang="en-US" sz="2000" b="1" baseline="30000" dirty="0">
                          <a:latin typeface="Times New Roman" pitchFamily="18" charset="0"/>
                          <a:ea typeface="Times New Roman"/>
                          <a:cs typeface="Times New Roman" pitchFamily="18" charset="0"/>
                        </a:rPr>
                        <a:t>st</a:t>
                      </a:r>
                      <a:r>
                        <a:rPr lang="en-US" sz="2000" b="1" dirty="0">
                          <a:latin typeface="Times New Roman" pitchFamily="18" charset="0"/>
                          <a:ea typeface="Times New Roman"/>
                          <a:cs typeface="Times New Roman" pitchFamily="18" charset="0"/>
                        </a:rPr>
                        <a:t> century themes: </a:t>
                      </a:r>
                      <a:r>
                        <a:rPr lang="en-US" sz="2000" dirty="0">
                          <a:latin typeface="Times New Roman" pitchFamily="18" charset="0"/>
                          <a:ea typeface="Times New Roman"/>
                          <a:cs typeface="Times New Roman" pitchFamily="18" charset="0"/>
                        </a:rPr>
                        <a:t>Global Awareness, Civic Literacy, Information Literacy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hMerge="1">
                  <a:txBody>
                    <a:bodyPr/>
                    <a:lstStyle/>
                    <a:p>
                      <a:endParaRPr lang="en-US"/>
                    </a:p>
                  </a:txBody>
                  <a:tcPr/>
                </a:tc>
              </a:tr>
              <a:tr h="363548">
                <a:tc gridSpan="2">
                  <a:txBody>
                    <a:bodyPr/>
                    <a:lstStyle/>
                    <a:p>
                      <a:pPr marL="0" marR="0">
                        <a:spcBef>
                          <a:spcPts val="200"/>
                        </a:spcBef>
                        <a:spcAft>
                          <a:spcPts val="200"/>
                        </a:spcAft>
                      </a:pPr>
                      <a:r>
                        <a:rPr lang="en-US" sz="1100" b="1" dirty="0">
                          <a:latin typeface="Calibri"/>
                          <a:ea typeface="Times New Roman"/>
                          <a:cs typeface="Times New Roman"/>
                        </a:rPr>
                        <a:t>Unit Rationale</a:t>
                      </a:r>
                      <a:endParaRPr lang="en-US" sz="12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hMerge="1">
                  <a:txBody>
                    <a:bodyPr/>
                    <a:lstStyle/>
                    <a:p>
                      <a:endParaRPr lang="en-US"/>
                    </a:p>
                  </a:txBody>
                  <a:tcPr/>
                </a:tc>
              </a:tr>
            </a:tbl>
          </a:graphicData>
        </a:graphic>
      </p:graphicFrame>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457200" y="4648200"/>
          <a:ext cx="8305800" cy="1752600"/>
        </p:xfrm>
        <a:graphic>
          <a:graphicData uri="http://schemas.openxmlformats.org/drawingml/2006/table">
            <a:tbl>
              <a:tblPr/>
              <a:tblGrid>
                <a:gridCol w="8305800"/>
              </a:tblGrid>
              <a:tr h="381000">
                <a:tc>
                  <a:txBody>
                    <a:bodyPr/>
                    <a:lstStyle/>
                    <a:p>
                      <a:pPr algn="l" fontAlgn="t"/>
                      <a:r>
                        <a:rPr lang="en-US" b="1" i="0" dirty="0" smtClean="0">
                          <a:solidFill>
                            <a:srgbClr val="000000"/>
                          </a:solidFill>
                          <a:latin typeface="Verdana"/>
                        </a:rPr>
                        <a:t>Social Studies</a:t>
                      </a:r>
                      <a:r>
                        <a:rPr lang="en-US" i="0" dirty="0" smtClean="0">
                          <a:solidFill>
                            <a:srgbClr val="000000"/>
                          </a:solidFill>
                          <a:latin typeface="Arial"/>
                        </a:rPr>
                        <a:t> </a:t>
                      </a:r>
                      <a:endParaRPr lang="en-US" i="0" dirty="0">
                        <a:solidFill>
                          <a:srgbClr val="000000"/>
                        </a:solidFill>
                        <a:latin typeface="Arial"/>
                      </a:endParaRPr>
                    </a:p>
                  </a:txBody>
                  <a:tcPr marL="47625" marR="476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r>
              <a:tr h="650838">
                <a:tc>
                  <a:txBody>
                    <a:bodyPr/>
                    <a:lstStyle/>
                    <a:p>
                      <a:pPr algn="l" fontAlgn="t"/>
                      <a:r>
                        <a:rPr lang="en-US" b="1" i="0" dirty="0">
                          <a:solidFill>
                            <a:srgbClr val="000000"/>
                          </a:solidFill>
                          <a:latin typeface="Verdana"/>
                        </a:rPr>
                        <a:t>6.3 Active Citizenship in the 21st Century</a:t>
                      </a:r>
                      <a:r>
                        <a:rPr lang="en-US" i="0" dirty="0">
                          <a:solidFill>
                            <a:srgbClr val="000000"/>
                          </a:solidFill>
                          <a:latin typeface="Verdana"/>
                        </a:rPr>
                        <a:t> All students will acquire the skills needed to be active, informed citizens who value diversity and promote cultural understanding by working collaboratively to address the challenges that are inherent in living in an interconnected world.</a:t>
                      </a:r>
                      <a:r>
                        <a:rPr lang="en-US" i="0" dirty="0">
                          <a:solidFill>
                            <a:srgbClr val="000000"/>
                          </a:solidFill>
                          <a:latin typeface="Arial"/>
                        </a:rPr>
                        <a:t> </a:t>
                      </a:r>
                    </a:p>
                  </a:txBody>
                  <a:tcPr marL="47625" marR="476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r>
            </a:tbl>
          </a:graphicData>
        </a:graphic>
      </p:graphicFrame>
      <p:sp>
        <p:nvSpPr>
          <p:cNvPr id="4" name="Title 1"/>
          <p:cNvSpPr>
            <a:spLocks noGrp="1"/>
          </p:cNvSpPr>
          <p:nvPr>
            <p:ph type="title"/>
          </p:nvPr>
        </p:nvSpPr>
        <p:spPr/>
        <p:txBody>
          <a:bodyPr/>
          <a:lstStyle/>
          <a:p>
            <a:r>
              <a:rPr lang="en-US" dirty="0" smtClean="0"/>
              <a:t>Grade Level Cluster 6-8</a:t>
            </a:r>
            <a:endParaRPr lang="en-US" dirty="0"/>
          </a:p>
        </p:txBody>
      </p:sp>
      <p:graphicFrame>
        <p:nvGraphicFramePr>
          <p:cNvPr id="6" name="Table 5"/>
          <p:cNvGraphicFramePr>
            <a:graphicFrameLocks noGrp="1"/>
          </p:cNvGraphicFramePr>
          <p:nvPr/>
        </p:nvGraphicFramePr>
        <p:xfrm>
          <a:off x="381000" y="1295400"/>
          <a:ext cx="8382000" cy="3352800"/>
        </p:xfrm>
        <a:graphic>
          <a:graphicData uri="http://schemas.openxmlformats.org/drawingml/2006/table">
            <a:tbl>
              <a:tblPr/>
              <a:tblGrid>
                <a:gridCol w="1219200"/>
                <a:gridCol w="7162800"/>
              </a:tblGrid>
              <a:tr h="195349">
                <a:tc>
                  <a:txBody>
                    <a:bodyPr/>
                    <a:lstStyle/>
                    <a:p>
                      <a:pPr marL="0" marR="0">
                        <a:spcBef>
                          <a:spcPts val="0"/>
                        </a:spcBef>
                        <a:spcAft>
                          <a:spcPts val="0"/>
                        </a:spcAft>
                      </a:pPr>
                      <a:endParaRPr lang="en-US" sz="1200" dirty="0">
                        <a:latin typeface="Times New Roman"/>
                        <a:ea typeface="Times New Roman"/>
                        <a:cs typeface="Times New Roman"/>
                      </a:endParaRPr>
                    </a:p>
                  </a:txBody>
                  <a:tcPr marL="68225" marR="68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a:txBody>
                    <a:bodyPr/>
                    <a:lstStyle/>
                    <a:p>
                      <a:pPr marL="0" marR="0">
                        <a:spcBef>
                          <a:spcPts val="0"/>
                        </a:spcBef>
                        <a:spcAft>
                          <a:spcPts val="0"/>
                        </a:spcAft>
                      </a:pPr>
                      <a:r>
                        <a:rPr lang="en-US" sz="2000" b="1" dirty="0">
                          <a:latin typeface="Times New Roman" pitchFamily="18" charset="0"/>
                          <a:ea typeface="Times New Roman"/>
                          <a:cs typeface="Times New Roman" pitchFamily="18" charset="0"/>
                        </a:rPr>
                        <a:t> </a:t>
                      </a:r>
                      <a:r>
                        <a:rPr lang="en-US" sz="2000" b="1" dirty="0" smtClean="0">
                          <a:latin typeface="Times New Roman" pitchFamily="18" charset="0"/>
                          <a:ea typeface="Times New Roman"/>
                          <a:cs typeface="Times New Roman" pitchFamily="18" charset="0"/>
                        </a:rPr>
                        <a:t>WIDA  English Language Proficiency Standards</a:t>
                      </a:r>
                      <a:endParaRPr lang="en-US" sz="2000" dirty="0">
                        <a:latin typeface="Times New Roman" pitchFamily="18" charset="0"/>
                        <a:ea typeface="Times New Roman"/>
                        <a:cs typeface="Times New Roman" pitchFamily="18" charset="0"/>
                      </a:endParaRPr>
                    </a:p>
                  </a:txBody>
                  <a:tcPr marL="68225" marR="68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r>
              <a:tr h="390698">
                <a:tc>
                  <a:txBody>
                    <a:bodyPr/>
                    <a:lstStyle/>
                    <a:p>
                      <a:pPr marL="0" marR="0" algn="ctr">
                        <a:spcBef>
                          <a:spcPts val="0"/>
                        </a:spcBef>
                        <a:spcAft>
                          <a:spcPts val="0"/>
                        </a:spcAft>
                      </a:pPr>
                      <a:r>
                        <a:rPr lang="en-US" sz="2000" b="1" dirty="0" smtClean="0">
                          <a:latin typeface="Times New Roman" pitchFamily="18" charset="0"/>
                          <a:ea typeface="Times New Roman"/>
                          <a:cs typeface="Times New Roman" pitchFamily="18" charset="0"/>
                        </a:rPr>
                        <a:t> </a:t>
                      </a:r>
                      <a:r>
                        <a:rPr lang="en-US" sz="2000" b="1" dirty="0">
                          <a:latin typeface="Times New Roman" pitchFamily="18" charset="0"/>
                          <a:ea typeface="Times New Roman"/>
                          <a:cs typeface="Times New Roman" pitchFamily="18" charset="0"/>
                        </a:rPr>
                        <a:t>Standard 1</a:t>
                      </a:r>
                      <a:endParaRPr lang="en-US" sz="2000" dirty="0">
                        <a:latin typeface="Times New Roman" pitchFamily="18" charset="0"/>
                        <a:ea typeface="Times New Roman"/>
                        <a:cs typeface="Times New Roman" pitchFamily="18" charset="0"/>
                      </a:endParaRPr>
                    </a:p>
                  </a:txBody>
                  <a:tcPr marL="68225" marR="68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a:txBody>
                    <a:bodyPr/>
                    <a:lstStyle/>
                    <a:p>
                      <a:pPr marL="0" marR="0">
                        <a:spcBef>
                          <a:spcPts val="0"/>
                        </a:spcBef>
                        <a:spcAft>
                          <a:spcPts val="0"/>
                        </a:spcAft>
                      </a:pPr>
                      <a:r>
                        <a:rPr lang="en-US" sz="2000" dirty="0">
                          <a:latin typeface="Times New Roman" pitchFamily="18" charset="0"/>
                          <a:ea typeface="Times New Roman"/>
                          <a:cs typeface="Times New Roman" pitchFamily="18" charset="0"/>
                        </a:rPr>
                        <a:t>English Language Learners (ELLs) communicate for Social and Instructional purposes within the school setting.</a:t>
                      </a:r>
                    </a:p>
                  </a:txBody>
                  <a:tcPr marL="68225" marR="68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r>
              <a:tr h="390698">
                <a:tc>
                  <a:txBody>
                    <a:bodyPr/>
                    <a:lstStyle/>
                    <a:p>
                      <a:pPr marL="0" marR="0" algn="ctr">
                        <a:spcBef>
                          <a:spcPts val="0"/>
                        </a:spcBef>
                        <a:spcAft>
                          <a:spcPts val="0"/>
                        </a:spcAft>
                      </a:pPr>
                      <a:r>
                        <a:rPr lang="en-US" sz="2000" b="1" dirty="0" smtClean="0">
                          <a:latin typeface="Times New Roman" pitchFamily="18" charset="0"/>
                          <a:ea typeface="Times New Roman"/>
                          <a:cs typeface="Times New Roman" pitchFamily="18" charset="0"/>
                        </a:rPr>
                        <a:t>Standard </a:t>
                      </a:r>
                      <a:r>
                        <a:rPr lang="en-US" sz="2000" b="1" dirty="0">
                          <a:latin typeface="Times New Roman" pitchFamily="18" charset="0"/>
                          <a:ea typeface="Times New Roman"/>
                          <a:cs typeface="Times New Roman" pitchFamily="18" charset="0"/>
                        </a:rPr>
                        <a:t>2</a:t>
                      </a:r>
                      <a:endParaRPr lang="en-US" sz="2000" dirty="0">
                        <a:latin typeface="Times New Roman" pitchFamily="18" charset="0"/>
                        <a:ea typeface="Times New Roman"/>
                        <a:cs typeface="Times New Roman" pitchFamily="18" charset="0"/>
                      </a:endParaRPr>
                    </a:p>
                  </a:txBody>
                  <a:tcPr marL="68225" marR="68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a:txBody>
                    <a:bodyPr/>
                    <a:lstStyle/>
                    <a:p>
                      <a:pPr marL="0" marR="0">
                        <a:spcBef>
                          <a:spcPts val="0"/>
                        </a:spcBef>
                        <a:spcAft>
                          <a:spcPts val="0"/>
                        </a:spcAft>
                      </a:pPr>
                      <a:r>
                        <a:rPr lang="en-US" sz="2000" dirty="0">
                          <a:latin typeface="Times New Roman" pitchFamily="18" charset="0"/>
                          <a:ea typeface="Times New Roman"/>
                          <a:cs typeface="Times New Roman" pitchFamily="18" charset="0"/>
                        </a:rPr>
                        <a:t>ELLs communicate information, ideas, and concepts necessary for academic success in the content area of Language Arts.</a:t>
                      </a:r>
                    </a:p>
                  </a:txBody>
                  <a:tcPr marL="68225" marR="68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r>
              <a:tr h="390698">
                <a:tc>
                  <a:txBody>
                    <a:bodyPr/>
                    <a:lstStyle/>
                    <a:p>
                      <a:pPr marL="0" marR="0" algn="ctr">
                        <a:spcBef>
                          <a:spcPts val="0"/>
                        </a:spcBef>
                        <a:spcAft>
                          <a:spcPts val="0"/>
                        </a:spcAft>
                      </a:pPr>
                      <a:r>
                        <a:rPr lang="en-US" sz="2000" b="1" dirty="0" smtClean="0">
                          <a:latin typeface="Times New Roman" pitchFamily="18" charset="0"/>
                          <a:ea typeface="Times New Roman"/>
                          <a:cs typeface="Times New Roman" pitchFamily="18" charset="0"/>
                        </a:rPr>
                        <a:t>Standard </a:t>
                      </a:r>
                      <a:r>
                        <a:rPr lang="en-US" sz="2000" b="1" dirty="0">
                          <a:latin typeface="Times New Roman" pitchFamily="18" charset="0"/>
                          <a:ea typeface="Times New Roman"/>
                          <a:cs typeface="Times New Roman" pitchFamily="18" charset="0"/>
                        </a:rPr>
                        <a:t>3</a:t>
                      </a:r>
                      <a:endParaRPr lang="en-US" sz="2000" dirty="0">
                        <a:latin typeface="Times New Roman" pitchFamily="18" charset="0"/>
                        <a:ea typeface="Times New Roman"/>
                        <a:cs typeface="Times New Roman" pitchFamily="18" charset="0"/>
                      </a:endParaRPr>
                    </a:p>
                  </a:txBody>
                  <a:tcPr marL="68225" marR="68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a:txBody>
                    <a:bodyPr/>
                    <a:lstStyle/>
                    <a:p>
                      <a:pPr marL="0" marR="0">
                        <a:spcBef>
                          <a:spcPts val="0"/>
                        </a:spcBef>
                        <a:spcAft>
                          <a:spcPts val="0"/>
                        </a:spcAft>
                      </a:pPr>
                      <a:r>
                        <a:rPr lang="en-US" sz="2000" dirty="0">
                          <a:latin typeface="Times New Roman" pitchFamily="18" charset="0"/>
                          <a:ea typeface="Times New Roman"/>
                          <a:cs typeface="Times New Roman" pitchFamily="18" charset="0"/>
                        </a:rPr>
                        <a:t>ELLs communicate information, ideas, and concepts necessary for academic success in the content area of Mathematics.</a:t>
                      </a:r>
                    </a:p>
                  </a:txBody>
                  <a:tcPr marL="68225" marR="68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r>
              <a:tr h="390698">
                <a:tc>
                  <a:txBody>
                    <a:bodyPr/>
                    <a:lstStyle/>
                    <a:p>
                      <a:pPr marL="0" marR="0" algn="ctr">
                        <a:spcBef>
                          <a:spcPts val="0"/>
                        </a:spcBef>
                        <a:spcAft>
                          <a:spcPts val="0"/>
                        </a:spcAft>
                      </a:pPr>
                      <a:r>
                        <a:rPr lang="en-US" sz="2000" b="1" dirty="0" smtClean="0">
                          <a:latin typeface="Times New Roman" pitchFamily="18" charset="0"/>
                          <a:ea typeface="Times New Roman"/>
                          <a:cs typeface="Times New Roman" pitchFamily="18" charset="0"/>
                        </a:rPr>
                        <a:t>Standard </a:t>
                      </a:r>
                      <a:r>
                        <a:rPr lang="en-US" sz="2000" b="1" dirty="0">
                          <a:latin typeface="Times New Roman" pitchFamily="18" charset="0"/>
                          <a:ea typeface="Times New Roman"/>
                          <a:cs typeface="Times New Roman" pitchFamily="18" charset="0"/>
                        </a:rPr>
                        <a:t>4</a:t>
                      </a:r>
                      <a:endParaRPr lang="en-US" sz="2000" dirty="0">
                        <a:latin typeface="Times New Roman" pitchFamily="18" charset="0"/>
                        <a:ea typeface="Times New Roman"/>
                        <a:cs typeface="Times New Roman" pitchFamily="18" charset="0"/>
                      </a:endParaRPr>
                    </a:p>
                  </a:txBody>
                  <a:tcPr marL="68225" marR="68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a:txBody>
                    <a:bodyPr/>
                    <a:lstStyle/>
                    <a:p>
                      <a:pPr marL="0" marR="0">
                        <a:spcBef>
                          <a:spcPts val="0"/>
                        </a:spcBef>
                        <a:spcAft>
                          <a:spcPts val="0"/>
                        </a:spcAft>
                      </a:pPr>
                      <a:r>
                        <a:rPr lang="en-US" sz="2000" dirty="0">
                          <a:latin typeface="Times New Roman" pitchFamily="18" charset="0"/>
                          <a:ea typeface="Times New Roman"/>
                          <a:cs typeface="Times New Roman" pitchFamily="18" charset="0"/>
                        </a:rPr>
                        <a:t>ELLs communicate information, ideas, and concepts necessary for academic success in the content area of Science.</a:t>
                      </a:r>
                    </a:p>
                  </a:txBody>
                  <a:tcPr marL="68225" marR="68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r>
              <a:tr h="390698">
                <a:tc>
                  <a:txBody>
                    <a:bodyPr/>
                    <a:lstStyle/>
                    <a:p>
                      <a:pPr marL="0" marR="0" algn="ctr">
                        <a:spcBef>
                          <a:spcPts val="0"/>
                        </a:spcBef>
                        <a:spcAft>
                          <a:spcPts val="0"/>
                        </a:spcAft>
                      </a:pPr>
                      <a:r>
                        <a:rPr lang="en-US" sz="2000" b="1" dirty="0" smtClean="0">
                          <a:latin typeface="Times New Roman" pitchFamily="18" charset="0"/>
                          <a:ea typeface="Times New Roman"/>
                          <a:cs typeface="Times New Roman" pitchFamily="18" charset="0"/>
                        </a:rPr>
                        <a:t> </a:t>
                      </a:r>
                      <a:r>
                        <a:rPr lang="en-US" sz="2000" b="1" dirty="0">
                          <a:latin typeface="Times New Roman" pitchFamily="18" charset="0"/>
                          <a:ea typeface="Times New Roman"/>
                          <a:cs typeface="Times New Roman" pitchFamily="18" charset="0"/>
                        </a:rPr>
                        <a:t>Standard 5</a:t>
                      </a:r>
                      <a:endParaRPr lang="en-US" sz="2000" dirty="0">
                        <a:latin typeface="Times New Roman" pitchFamily="18" charset="0"/>
                        <a:ea typeface="Times New Roman"/>
                        <a:cs typeface="Times New Roman" pitchFamily="18" charset="0"/>
                      </a:endParaRPr>
                    </a:p>
                  </a:txBody>
                  <a:tcPr marL="68225" marR="68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c>
                  <a:txBody>
                    <a:bodyPr/>
                    <a:lstStyle/>
                    <a:p>
                      <a:pPr marL="0" marR="0">
                        <a:spcBef>
                          <a:spcPts val="0"/>
                        </a:spcBef>
                        <a:spcAft>
                          <a:spcPts val="0"/>
                        </a:spcAft>
                      </a:pPr>
                      <a:r>
                        <a:rPr lang="en-US" sz="2000" dirty="0">
                          <a:latin typeface="Times New Roman" pitchFamily="18" charset="0"/>
                          <a:ea typeface="Times New Roman"/>
                          <a:cs typeface="Times New Roman" pitchFamily="18" charset="0"/>
                        </a:rPr>
                        <a:t>Ells communicate information, ideas, and concepts necessary for academic success in the content area of Social Studies.</a:t>
                      </a:r>
                    </a:p>
                  </a:txBody>
                  <a:tcPr marL="68225" marR="68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9"/>
                    </a:solidFill>
                  </a:tcPr>
                </a:tc>
              </a:tr>
            </a:tbl>
          </a:graphicData>
        </a:graphic>
      </p:graphicFrame>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Grade Level Cluster 6-8</a:t>
            </a:r>
            <a:endParaRPr lang="en-US" dirty="0"/>
          </a:p>
        </p:txBody>
      </p:sp>
      <p:sp>
        <p:nvSpPr>
          <p:cNvPr id="3" name="Content Placeholder 2"/>
          <p:cNvSpPr>
            <a:spLocks noGrp="1"/>
          </p:cNvSpPr>
          <p:nvPr>
            <p:ph idx="1"/>
          </p:nvPr>
        </p:nvSpPr>
        <p:spPr/>
        <p:txBody>
          <a:bodyPr/>
          <a:lstStyle/>
          <a:p>
            <a:pPr>
              <a:buNone/>
            </a:pPr>
            <a:r>
              <a:rPr lang="en-US" sz="4000" b="1" dirty="0" smtClean="0">
                <a:latin typeface="Times New Roman" pitchFamily="18" charset="0"/>
                <a:cs typeface="Times New Roman" pitchFamily="18" charset="0"/>
              </a:rPr>
              <a:t>Unit Essential Question</a:t>
            </a:r>
            <a:endParaRPr lang="en-US" sz="4000" dirty="0" smtClean="0">
              <a:latin typeface="Times New Roman" pitchFamily="18" charset="0"/>
              <a:cs typeface="Times New Roman" pitchFamily="18" charset="0"/>
            </a:endParaRPr>
          </a:p>
          <a:p>
            <a:pPr marL="457200" lvl="0" indent="-457200">
              <a:buNone/>
            </a:pPr>
            <a:r>
              <a:rPr lang="en-US" sz="4000" dirty="0" smtClean="0">
                <a:latin typeface="Times New Roman" pitchFamily="18" charset="0"/>
                <a:cs typeface="Times New Roman" pitchFamily="18" charset="0"/>
              </a:rPr>
              <a:t>What language do students need in order to engage in and comprehend the topic of the Holocaust?</a:t>
            </a:r>
          </a:p>
        </p:txBody>
      </p:sp>
      <p:pic>
        <p:nvPicPr>
          <p:cNvPr id="2050" name="Picture 2"/>
          <p:cNvPicPr>
            <a:picLocks noChangeAspect="1" noChangeArrowheads="1"/>
          </p:cNvPicPr>
          <p:nvPr/>
        </p:nvPicPr>
        <p:blipFill>
          <a:blip r:embed="rId2" cstate="print"/>
          <a:srcRect/>
          <a:stretch>
            <a:fillRect/>
          </a:stretch>
        </p:blipFill>
        <p:spPr bwMode="auto">
          <a:xfrm>
            <a:off x="2895600" y="4343400"/>
            <a:ext cx="3235325" cy="2152650"/>
          </a:xfrm>
          <a:prstGeom prst="rect">
            <a:avLst/>
          </a:prstGeom>
          <a:noFill/>
          <a:ln w="9525">
            <a:noFill/>
            <a:miter lim="800000"/>
            <a:headEnd/>
            <a:tailEnd/>
          </a:ln>
          <a:effectLst/>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Grade Level Cluster 6-8</a:t>
            </a:r>
            <a:endParaRPr lang="en-US" dirty="0"/>
          </a:p>
        </p:txBody>
      </p:sp>
      <p:graphicFrame>
        <p:nvGraphicFramePr>
          <p:cNvPr id="4" name="Table 3"/>
          <p:cNvGraphicFramePr>
            <a:graphicFrameLocks noGrp="1"/>
          </p:cNvGraphicFramePr>
          <p:nvPr/>
        </p:nvGraphicFramePr>
        <p:xfrm>
          <a:off x="381000" y="1143000"/>
          <a:ext cx="8305800" cy="5257800"/>
        </p:xfrm>
        <a:graphic>
          <a:graphicData uri="http://schemas.openxmlformats.org/drawingml/2006/table">
            <a:tbl>
              <a:tblPr/>
              <a:tblGrid>
                <a:gridCol w="8305800"/>
              </a:tblGrid>
              <a:tr h="659041">
                <a:tc>
                  <a:txBody>
                    <a:bodyPr/>
                    <a:lstStyle/>
                    <a:p>
                      <a:pPr marL="0" marR="0" algn="ctr">
                        <a:spcBef>
                          <a:spcPts val="0"/>
                        </a:spcBef>
                        <a:spcAft>
                          <a:spcPts val="0"/>
                        </a:spcAft>
                      </a:pPr>
                      <a:r>
                        <a:rPr lang="en-US" sz="2400" b="1" dirty="0">
                          <a:solidFill>
                            <a:srgbClr val="FFFFFF"/>
                          </a:solidFill>
                          <a:latin typeface="Times New Roman"/>
                          <a:ea typeface="Times New Roman"/>
                          <a:cs typeface="Times New Roman"/>
                        </a:rPr>
                        <a:t>Evidence of Learning</a:t>
                      </a:r>
                      <a:endParaRPr lang="en-US" sz="2400" dirty="0">
                        <a:latin typeface="Times New Roman"/>
                        <a:ea typeface="Times New Roman"/>
                        <a:cs typeface="Times New Roman"/>
                      </a:endParaRPr>
                    </a:p>
                  </a:txBody>
                  <a:tcPr marL="36461" marR="36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65F91"/>
                    </a:solidFill>
                  </a:tcPr>
                </a:tc>
              </a:tr>
              <a:tr h="4598759">
                <a:tc>
                  <a:txBody>
                    <a:bodyPr/>
                    <a:lstStyle/>
                    <a:p>
                      <a:pPr marL="0" marR="0">
                        <a:spcBef>
                          <a:spcPts val="200"/>
                        </a:spcBef>
                        <a:spcAft>
                          <a:spcPts val="200"/>
                        </a:spcAft>
                      </a:pPr>
                      <a:r>
                        <a:rPr lang="en-US" sz="2400" b="1" dirty="0">
                          <a:latin typeface="Times New Roman"/>
                          <a:ea typeface="Times New Roman"/>
                          <a:cs typeface="Times New Roman"/>
                        </a:rPr>
                        <a:t>Summative Assessment: </a:t>
                      </a:r>
                      <a:r>
                        <a:rPr lang="en-US" sz="2400" b="0" baseline="0" dirty="0" smtClean="0">
                          <a:latin typeface="Times New Roman"/>
                          <a:ea typeface="Times New Roman"/>
                          <a:cs typeface="Times New Roman"/>
                        </a:rPr>
                        <a:t> </a:t>
                      </a:r>
                    </a:p>
                    <a:p>
                      <a:pPr marL="0" marR="0">
                        <a:spcBef>
                          <a:spcPts val="200"/>
                        </a:spcBef>
                        <a:spcAft>
                          <a:spcPts val="200"/>
                        </a:spcAft>
                      </a:pPr>
                      <a:r>
                        <a:rPr lang="en-US" sz="2400" dirty="0" smtClean="0">
                          <a:latin typeface="Times New Roman"/>
                          <a:ea typeface="Times New Roman"/>
                          <a:cs typeface="Times New Roman"/>
                        </a:rPr>
                        <a:t>Student </a:t>
                      </a:r>
                      <a:r>
                        <a:rPr lang="en-US" sz="2400" dirty="0">
                          <a:latin typeface="Times New Roman"/>
                          <a:ea typeface="Times New Roman"/>
                          <a:cs typeface="Times New Roman"/>
                        </a:rPr>
                        <a:t>will create a presentation of target inventions used to counter water scarcity problems. Project will involve an oral presentation, as well as visual /print support created by students which may include pamphlets, posters, or Power Point presentation according to ability and proficiency level. </a:t>
                      </a:r>
                    </a:p>
                    <a:p>
                      <a:pPr marL="0" marR="0">
                        <a:spcBef>
                          <a:spcPts val="200"/>
                        </a:spcBef>
                        <a:spcAft>
                          <a:spcPts val="200"/>
                        </a:spcAft>
                      </a:pPr>
                      <a:r>
                        <a:rPr lang="en-US" sz="2400" b="1" dirty="0">
                          <a:latin typeface="Times New Roman"/>
                          <a:ea typeface="Times New Roman"/>
                          <a:cs typeface="Times New Roman"/>
                        </a:rPr>
                        <a:t>Equipment needed</a:t>
                      </a:r>
                      <a:r>
                        <a:rPr lang="en-US" sz="2400" dirty="0">
                          <a:latin typeface="Times New Roman"/>
                          <a:ea typeface="Times New Roman"/>
                          <a:cs typeface="Times New Roman"/>
                        </a:rPr>
                        <a:t>: Student computers (with multi-media production tools such as Photo Story or Power Point, headphones, and microphones), art supplies </a:t>
                      </a:r>
                    </a:p>
                    <a:p>
                      <a:pPr marL="0" marR="0">
                        <a:spcBef>
                          <a:spcPts val="200"/>
                        </a:spcBef>
                        <a:spcAft>
                          <a:spcPts val="200"/>
                        </a:spcAft>
                      </a:pPr>
                      <a:r>
                        <a:rPr lang="en-US" sz="2400" b="1" dirty="0">
                          <a:latin typeface="Times New Roman"/>
                          <a:ea typeface="Times New Roman"/>
                          <a:cs typeface="Times New Roman"/>
                        </a:rPr>
                        <a:t>Teacher Resources</a:t>
                      </a:r>
                      <a:r>
                        <a:rPr lang="en-US" sz="2400" dirty="0">
                          <a:latin typeface="Times New Roman"/>
                          <a:ea typeface="Times New Roman"/>
                          <a:cs typeface="Times New Roman"/>
                        </a:rPr>
                        <a:t>: , teacher produced texts on target inventions,  activity sheets, guided questions,  visual organizers, supplementary texts, journals</a:t>
                      </a:r>
                    </a:p>
                  </a:txBody>
                  <a:tcPr marL="36461" marR="364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B9"/>
                    </a:solidFill>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381000" y="0"/>
            <a:ext cx="4419600" cy="914400"/>
          </a:xfrm>
          <a:noFill/>
          <a:ln>
            <a:noFill/>
          </a:ln>
        </p:spPr>
        <p:txBody>
          <a:bodyPr/>
          <a:lstStyle/>
          <a:p>
            <a:pPr eaLnBrk="1" hangingPunct="1"/>
            <a:r>
              <a:rPr lang="en-US" b="1" dirty="0" smtClean="0"/>
              <a:t>Requirements</a:t>
            </a:r>
          </a:p>
        </p:txBody>
      </p:sp>
      <p:sp>
        <p:nvSpPr>
          <p:cNvPr id="5123" name="Content Placeholder 2"/>
          <p:cNvSpPr>
            <a:spLocks noGrp="1"/>
          </p:cNvSpPr>
          <p:nvPr>
            <p:ph idx="1"/>
          </p:nvPr>
        </p:nvSpPr>
        <p:spPr/>
        <p:txBody>
          <a:bodyPr/>
          <a:lstStyle/>
          <a:p>
            <a:pPr eaLnBrk="1" hangingPunct="1">
              <a:defRPr/>
            </a:pPr>
            <a:r>
              <a:rPr lang="en-US" sz="4000" dirty="0" smtClean="0">
                <a:latin typeface="Times New Roman" pitchFamily="18" charset="0"/>
                <a:cs typeface="Times New Roman" pitchFamily="18" charset="0"/>
              </a:rPr>
              <a:t>NJ Core Curriculum Content Standards/Common Core</a:t>
            </a:r>
          </a:p>
          <a:p>
            <a:pPr eaLnBrk="1" hangingPunct="1">
              <a:defRPr/>
            </a:pPr>
            <a:r>
              <a:rPr lang="en-US" sz="4000" dirty="0" smtClean="0">
                <a:latin typeface="Times New Roman" pitchFamily="18" charset="0"/>
                <a:cs typeface="Times New Roman" pitchFamily="18" charset="0"/>
              </a:rPr>
              <a:t>WIDA Standards</a:t>
            </a:r>
          </a:p>
          <a:p>
            <a:pPr eaLnBrk="1" hangingPunct="1">
              <a:defRPr/>
            </a:pPr>
            <a:r>
              <a:rPr lang="en-US" sz="4000" dirty="0" smtClean="0">
                <a:latin typeface="Times New Roman" pitchFamily="18" charset="0"/>
                <a:cs typeface="Times New Roman" pitchFamily="18" charset="0"/>
              </a:rPr>
              <a:t>Technology</a:t>
            </a:r>
          </a:p>
          <a:p>
            <a:pPr eaLnBrk="1" hangingPunct="1">
              <a:defRPr/>
            </a:pPr>
            <a:r>
              <a:rPr lang="en-US" sz="4000" dirty="0" smtClean="0">
                <a:latin typeface="Times New Roman" pitchFamily="18" charset="0"/>
                <a:cs typeface="Times New Roman" pitchFamily="18" charset="0"/>
              </a:rPr>
              <a:t>N.J.A.C. 6A:15</a:t>
            </a:r>
          </a:p>
          <a:p>
            <a:pPr eaLnBrk="1" hangingPunct="1">
              <a:defRPr/>
            </a:pPr>
            <a:r>
              <a:rPr lang="en-US" sz="4000" dirty="0" smtClean="0">
                <a:latin typeface="Times New Roman" pitchFamily="18" charset="0"/>
                <a:cs typeface="Times New Roman" pitchFamily="18" charset="0"/>
              </a:rPr>
              <a:t>N.J.A.C. 6A:30 </a:t>
            </a:r>
            <a:r>
              <a:rPr lang="en-US" dirty="0" smtClean="0">
                <a:effectLst>
                  <a:outerShdw blurRad="50800" dist="38100" algn="tr" rotWithShape="0">
                    <a:prstClr val="black">
                      <a:alpha val="40000"/>
                    </a:prstClr>
                  </a:outerShdw>
                </a:effectLst>
              </a:rPr>
              <a:t/>
            </a:r>
            <a:br>
              <a:rPr lang="en-US" dirty="0" smtClean="0">
                <a:effectLst>
                  <a:outerShdw blurRad="50800" dist="38100" algn="tr" rotWithShape="0">
                    <a:prstClr val="black">
                      <a:alpha val="40000"/>
                    </a:prstClr>
                  </a:outerShdw>
                </a:effectLst>
              </a:rPr>
            </a:br>
            <a:endParaRPr lang="en-US" dirty="0" smtClean="0"/>
          </a:p>
          <a:p>
            <a:pPr eaLnBrk="1" hangingPunct="1">
              <a:defRPr/>
            </a:pPr>
            <a:endParaRPr lang="en-US" dirty="0" smtClean="0"/>
          </a:p>
        </p:txBody>
      </p:sp>
      <p:pic>
        <p:nvPicPr>
          <p:cNvPr id="4100" name="Picture 4" descr="C:\Users\bjf\Pictures\MC900101180[1].bmp"/>
          <p:cNvPicPr>
            <a:picLocks noChangeAspect="1" noChangeArrowheads="1"/>
          </p:cNvPicPr>
          <p:nvPr/>
        </p:nvPicPr>
        <p:blipFill>
          <a:blip r:embed="rId3" cstate="print"/>
          <a:srcRect/>
          <a:stretch>
            <a:fillRect/>
          </a:stretch>
        </p:blipFill>
        <p:spPr bwMode="auto">
          <a:xfrm>
            <a:off x="6172200" y="2438400"/>
            <a:ext cx="1850081" cy="3352800"/>
          </a:xfrm>
          <a:prstGeom prst="rect">
            <a:avLst/>
          </a:prstGeom>
          <a:noFill/>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Practice</a:t>
            </a:r>
            <a:endParaRPr lang="en-US" dirty="0"/>
          </a:p>
        </p:txBody>
      </p:sp>
      <p:sp>
        <p:nvSpPr>
          <p:cNvPr id="3" name="Content Placeholder 2"/>
          <p:cNvSpPr>
            <a:spLocks noGrp="1"/>
          </p:cNvSpPr>
          <p:nvPr>
            <p:ph idx="1"/>
          </p:nvPr>
        </p:nvSpPr>
        <p:spPr>
          <a:xfrm>
            <a:off x="457200" y="1143000"/>
            <a:ext cx="8229600" cy="4983163"/>
          </a:xfrm>
        </p:spPr>
        <p:txBody>
          <a:bodyPr/>
          <a:lstStyle/>
          <a:p>
            <a:r>
              <a:rPr lang="en-US" dirty="0" smtClean="0"/>
              <a:t>Choose a content area and standard. Think of unit objective.</a:t>
            </a:r>
          </a:p>
          <a:p>
            <a:r>
              <a:rPr lang="en-US" dirty="0" smtClean="0"/>
              <a:t>Decide on language needed to demonstrate content knowledge.</a:t>
            </a:r>
          </a:p>
          <a:p>
            <a:r>
              <a:rPr lang="en-US" dirty="0" smtClean="0"/>
              <a:t>Write a unit target language objective.</a:t>
            </a:r>
          </a:p>
          <a:p>
            <a:r>
              <a:rPr lang="en-US" dirty="0" smtClean="0"/>
              <a:t>Then write the language objectives for several lessons needed to meet the unit project.</a:t>
            </a:r>
            <a:endParaRPr 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Considerations for overall curriculum and lesson activities </a:t>
            </a:r>
            <a:endParaRPr lang="en-US" sz="3600" dirty="0"/>
          </a:p>
        </p:txBody>
      </p:sp>
      <p:sp>
        <p:nvSpPr>
          <p:cNvPr id="3" name="Content Placeholder 2"/>
          <p:cNvSpPr>
            <a:spLocks noGrp="1"/>
          </p:cNvSpPr>
          <p:nvPr>
            <p:ph idx="1"/>
          </p:nvPr>
        </p:nvSpPr>
        <p:spPr>
          <a:xfrm>
            <a:off x="457200" y="1143000"/>
            <a:ext cx="8229600" cy="4983163"/>
          </a:xfrm>
        </p:spPr>
        <p:txBody>
          <a:bodyPr/>
          <a:lstStyle/>
          <a:p>
            <a:r>
              <a:rPr lang="en-US" dirty="0" smtClean="0"/>
              <a:t>Curriculum mapping of language functions, language forms, and domains</a:t>
            </a:r>
          </a:p>
          <a:p>
            <a:r>
              <a:rPr lang="en-US" dirty="0" smtClean="0"/>
              <a:t>Strategic list of vocabulary (content and proficiency level)</a:t>
            </a:r>
          </a:p>
          <a:p>
            <a:r>
              <a:rPr lang="en-US" dirty="0" smtClean="0"/>
              <a:t>Student engagement activities</a:t>
            </a:r>
          </a:p>
          <a:p>
            <a:r>
              <a:rPr lang="en-US" dirty="0" smtClean="0"/>
              <a:t>Formative assessment</a:t>
            </a:r>
          </a:p>
          <a:p>
            <a:r>
              <a:rPr lang="en-US" dirty="0" smtClean="0"/>
              <a:t>Technology</a:t>
            </a:r>
          </a:p>
          <a:p>
            <a:r>
              <a:rPr lang="en-US" dirty="0" smtClean="0"/>
              <a:t>Gradual Release of Responsibility</a:t>
            </a:r>
          </a:p>
          <a:p>
            <a:r>
              <a:rPr lang="en-US" dirty="0" smtClean="0"/>
              <a:t> Integration of strategies</a:t>
            </a:r>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Vocabulary</a:t>
            </a:r>
            <a:endParaRPr lang="en-US" dirty="0"/>
          </a:p>
        </p:txBody>
      </p:sp>
      <p:sp>
        <p:nvSpPr>
          <p:cNvPr id="3" name="Content Placeholder 2"/>
          <p:cNvSpPr>
            <a:spLocks noGrp="1"/>
          </p:cNvSpPr>
          <p:nvPr>
            <p:ph idx="1"/>
          </p:nvPr>
        </p:nvSpPr>
        <p:spPr>
          <a:xfrm>
            <a:off x="457200" y="1143000"/>
            <a:ext cx="8229600" cy="4983163"/>
          </a:xfrm>
        </p:spPr>
        <p:txBody>
          <a:bodyPr/>
          <a:lstStyle/>
          <a:p>
            <a:r>
              <a:rPr lang="en-US" dirty="0" smtClean="0"/>
              <a:t>Key Content vocabulary based on standards (NCTM,SIOP for ELA, SIOP for Science, SIOP for Social Studies and Academic Word List).</a:t>
            </a:r>
          </a:p>
          <a:p>
            <a:r>
              <a:rPr lang="en-US" dirty="0" smtClean="0"/>
              <a:t>Use framework to select vocabulary.</a:t>
            </a:r>
          </a:p>
          <a:p>
            <a:r>
              <a:rPr lang="en-US" dirty="0" smtClean="0"/>
              <a:t>Creative, student-centered vocabulary games/activities.</a:t>
            </a:r>
          </a:p>
          <a:p>
            <a:r>
              <a:rPr lang="en-US" dirty="0" smtClean="0"/>
              <a:t>Aside from key content vocabulary differentiated by ELP level.</a:t>
            </a:r>
          </a:p>
          <a:p>
            <a:endParaRPr lang="en-US" dirty="0" smtClean="0"/>
          </a:p>
          <a:p>
            <a:endParaRPr lang="en-U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idx="4294967295"/>
          </p:nvPr>
        </p:nvSpPr>
        <p:spPr>
          <a:xfrm>
            <a:off x="685800" y="1371600"/>
            <a:ext cx="7772400" cy="1143000"/>
          </a:xfrm>
        </p:spPr>
        <p:txBody>
          <a:bodyPr/>
          <a:lstStyle/>
          <a:p>
            <a:pPr eaLnBrk="1" hangingPunct="1"/>
            <a:r>
              <a:rPr kumimoji="1" lang="en-US" sz="3200" b="1" smtClean="0"/>
              <a:t>Questions for Selecting Vocabulary</a:t>
            </a:r>
            <a:endParaRPr kumimoji="1" lang="en-US" sz="3200" smtClean="0"/>
          </a:p>
        </p:txBody>
      </p:sp>
      <p:sp>
        <p:nvSpPr>
          <p:cNvPr id="28675" name="Rectangle 3"/>
          <p:cNvSpPr>
            <a:spLocks noGrp="1" noChangeArrowheads="1"/>
          </p:cNvSpPr>
          <p:nvPr>
            <p:ph type="body" sz="half" idx="4294967295"/>
          </p:nvPr>
        </p:nvSpPr>
        <p:spPr>
          <a:xfrm>
            <a:off x="304800" y="2362200"/>
            <a:ext cx="3200400" cy="3276600"/>
          </a:xfrm>
        </p:spPr>
        <p:txBody>
          <a:bodyPr/>
          <a:lstStyle/>
          <a:p>
            <a:pPr marL="457200" indent="-457200" eaLnBrk="1" hangingPunct="1">
              <a:buFontTx/>
              <a:buAutoNum type="arabicPeriod"/>
            </a:pPr>
            <a:r>
              <a:rPr kumimoji="1" lang="en-US" sz="2400" i="1" dirty="0" smtClean="0"/>
              <a:t>Representative</a:t>
            </a:r>
          </a:p>
          <a:p>
            <a:pPr marL="457200" indent="-457200" eaLnBrk="1" hangingPunct="1">
              <a:buFontTx/>
              <a:buAutoNum type="arabicPeriod"/>
            </a:pPr>
            <a:r>
              <a:rPr kumimoji="1" lang="en-US" sz="2400" i="1" dirty="0" smtClean="0"/>
              <a:t>Repeatability</a:t>
            </a:r>
          </a:p>
          <a:p>
            <a:pPr marL="457200" indent="-457200" eaLnBrk="1" hangingPunct="1">
              <a:buFontTx/>
              <a:buAutoNum type="arabicPeriod"/>
            </a:pPr>
            <a:r>
              <a:rPr kumimoji="1" lang="en-US" sz="2400" i="1" dirty="0" smtClean="0"/>
              <a:t>Transportable</a:t>
            </a:r>
          </a:p>
          <a:p>
            <a:pPr marL="457200" indent="-457200" eaLnBrk="1" hangingPunct="1">
              <a:buFontTx/>
              <a:buAutoNum type="arabicPeriod"/>
            </a:pPr>
            <a:r>
              <a:rPr kumimoji="1" lang="en-US" sz="2400" i="1" dirty="0" smtClean="0"/>
              <a:t>Contextual Analysis</a:t>
            </a:r>
          </a:p>
          <a:p>
            <a:pPr marL="457200" indent="-457200" eaLnBrk="1" hangingPunct="1">
              <a:buFontTx/>
              <a:buAutoNum type="arabicPeriod"/>
            </a:pPr>
            <a:r>
              <a:rPr kumimoji="1" lang="en-US" sz="2400" i="1" dirty="0" smtClean="0"/>
              <a:t>Structural Analysis</a:t>
            </a:r>
          </a:p>
          <a:p>
            <a:pPr marL="457200" indent="-457200" eaLnBrk="1" hangingPunct="1">
              <a:buFontTx/>
              <a:buAutoNum type="arabicPeriod"/>
            </a:pPr>
            <a:r>
              <a:rPr kumimoji="1" lang="en-US" sz="2400" i="1" dirty="0" smtClean="0"/>
              <a:t>Cognitive Load</a:t>
            </a:r>
            <a:endParaRPr kumimoji="1" lang="en-US" sz="2400" dirty="0" smtClean="0"/>
          </a:p>
        </p:txBody>
      </p:sp>
      <p:sp>
        <p:nvSpPr>
          <p:cNvPr id="28676" name="Rectangle 4"/>
          <p:cNvSpPr>
            <a:spLocks noGrp="1" noChangeArrowheads="1"/>
          </p:cNvSpPr>
          <p:nvPr>
            <p:ph type="body" sz="half" idx="4294967295"/>
          </p:nvPr>
        </p:nvSpPr>
        <p:spPr>
          <a:xfrm>
            <a:off x="3352800" y="2286000"/>
            <a:ext cx="5791200" cy="4038600"/>
          </a:xfrm>
        </p:spPr>
        <p:txBody>
          <a:bodyPr/>
          <a:lstStyle/>
          <a:p>
            <a:pPr eaLnBrk="1" hangingPunct="1"/>
            <a:r>
              <a:rPr kumimoji="1" lang="en-US" sz="2400" dirty="0" smtClean="0"/>
              <a:t>Is it critical to understanding?</a:t>
            </a:r>
          </a:p>
          <a:p>
            <a:pPr eaLnBrk="1" hangingPunct="1"/>
            <a:r>
              <a:rPr kumimoji="1" lang="en-US" sz="2400" dirty="0" smtClean="0"/>
              <a:t>Will it be used again?</a:t>
            </a:r>
          </a:p>
          <a:p>
            <a:pPr eaLnBrk="1" hangingPunct="1"/>
            <a:r>
              <a:rPr kumimoji="1" lang="en-US" sz="2400" dirty="0" smtClean="0"/>
              <a:t>Is it needed for discussions or writing?</a:t>
            </a:r>
          </a:p>
          <a:p>
            <a:pPr eaLnBrk="1" hangingPunct="1"/>
            <a:r>
              <a:rPr kumimoji="1" lang="en-US" sz="2400" dirty="0" smtClean="0"/>
              <a:t>Can they use context to figure it out?</a:t>
            </a:r>
          </a:p>
          <a:p>
            <a:pPr eaLnBrk="1" hangingPunct="1"/>
            <a:endParaRPr kumimoji="1" lang="en-US" sz="2400" dirty="0" smtClean="0"/>
          </a:p>
          <a:p>
            <a:pPr eaLnBrk="1" hangingPunct="1"/>
            <a:r>
              <a:rPr kumimoji="1" lang="en-US" sz="2400" dirty="0" smtClean="0"/>
              <a:t>Can they use structure?</a:t>
            </a:r>
          </a:p>
          <a:p>
            <a:pPr eaLnBrk="1" hangingPunct="1"/>
            <a:r>
              <a:rPr kumimoji="1" lang="en-US" sz="2400" dirty="0" smtClean="0"/>
              <a:t>Have I exceeded the number they can learn?</a:t>
            </a:r>
            <a:endParaRPr kumimoji="1" lang="en-US" sz="2800" dirty="0" smtClean="0"/>
          </a:p>
        </p:txBody>
      </p:sp>
      <p:sp>
        <p:nvSpPr>
          <p:cNvPr id="28677" name="Text Box 5"/>
          <p:cNvSpPr txBox="1">
            <a:spLocks noChangeArrowheads="1"/>
          </p:cNvSpPr>
          <p:nvPr/>
        </p:nvSpPr>
        <p:spPr bwMode="auto">
          <a:xfrm>
            <a:off x="669925" y="6477000"/>
            <a:ext cx="5592763" cy="304800"/>
          </a:xfrm>
          <a:prstGeom prst="rect">
            <a:avLst/>
          </a:prstGeom>
          <a:noFill/>
          <a:ln w="9525">
            <a:noFill/>
            <a:miter lim="800000"/>
            <a:headEnd/>
            <a:tailEnd/>
          </a:ln>
        </p:spPr>
        <p:txBody>
          <a:bodyPr wrap="none">
            <a:spAutoFit/>
          </a:bodyPr>
          <a:lstStyle/>
          <a:p>
            <a:r>
              <a:rPr lang="en-US" sz="1400"/>
              <a:t>Adapted from Graves, 2006; Nagy, 1988; Marzano &amp; Pickering, 2005</a:t>
            </a:r>
          </a:p>
        </p:txBody>
      </p:sp>
      <p:pic>
        <p:nvPicPr>
          <p:cNvPr id="28678" name="Picture 6" descr="LearningWordsPPHeader"/>
          <p:cNvPicPr>
            <a:picLocks noChangeAspect="1" noChangeArrowheads="1"/>
          </p:cNvPicPr>
          <p:nvPr/>
        </p:nvPicPr>
        <p:blipFill>
          <a:blip r:embed="rId3" cstate="print"/>
          <a:srcRect/>
          <a:stretch>
            <a:fillRect/>
          </a:stretch>
        </p:blipFill>
        <p:spPr bwMode="auto">
          <a:xfrm>
            <a:off x="0" y="0"/>
            <a:ext cx="9144000" cy="1463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accent1"/>
            </a:solidFill>
          </a:ln>
        </p:spPr>
        <p:txBody>
          <a:bodyPr>
            <a:normAutofit/>
          </a:bodyPr>
          <a:lstStyle/>
          <a:p>
            <a:pPr eaLnBrk="1" hangingPunct="1">
              <a:defRPr/>
            </a:pPr>
            <a:r>
              <a:rPr lang="en-US" sz="4800" b="1" dirty="0" smtClean="0">
                <a:effectLst>
                  <a:outerShdw blurRad="38100" dist="38100" dir="2700000" algn="tl">
                    <a:srgbClr val="000000">
                      <a:alpha val="43137"/>
                    </a:srgbClr>
                  </a:outerShdw>
                </a:effectLst>
                <a:latin typeface="Times New Roman" pitchFamily="18" charset="0"/>
                <a:cs typeface="Times New Roman" pitchFamily="18" charset="0"/>
              </a:rPr>
              <a:t>Student engagement strategies</a:t>
            </a:r>
            <a:endParaRPr lang="en-US" sz="4800" b="1" dirty="0">
              <a:effectLst>
                <a:outerShdw blurRad="38100" dist="38100" dir="2700000" algn="tl">
                  <a:srgbClr val="000000">
                    <a:alpha val="43137"/>
                  </a:srgbClr>
                </a:outerShdw>
              </a:effectLst>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Formative Assessment</a:t>
            </a:r>
            <a:endParaRPr lang="en-US" dirty="0"/>
          </a:p>
        </p:txBody>
      </p:sp>
      <p:sp>
        <p:nvSpPr>
          <p:cNvPr id="3" name="Content Placeholder 2"/>
          <p:cNvSpPr>
            <a:spLocks noGrp="1"/>
          </p:cNvSpPr>
          <p:nvPr>
            <p:ph idx="1"/>
          </p:nvPr>
        </p:nvSpPr>
        <p:spPr/>
        <p:txBody>
          <a:bodyPr/>
          <a:lstStyle/>
          <a:p>
            <a:pPr>
              <a:buNone/>
            </a:pPr>
            <a:r>
              <a:rPr lang="en-US" b="1" dirty="0" smtClean="0"/>
              <a:t>COSMIC</a:t>
            </a:r>
          </a:p>
          <a:p>
            <a:r>
              <a:rPr lang="en-US" b="1" dirty="0" smtClean="0"/>
              <a:t>C</a:t>
            </a:r>
            <a:r>
              <a:rPr lang="en-US" dirty="0" smtClean="0"/>
              <a:t>ritical for ELLs</a:t>
            </a:r>
          </a:p>
          <a:p>
            <a:r>
              <a:rPr lang="en-US" b="1" dirty="0" smtClean="0"/>
              <a:t>O</a:t>
            </a:r>
            <a:r>
              <a:rPr lang="en-US" dirty="0" smtClean="0"/>
              <a:t>ngoing throughout each lesson</a:t>
            </a:r>
          </a:p>
          <a:p>
            <a:r>
              <a:rPr lang="en-US" b="1" dirty="0" smtClean="0"/>
              <a:t>S</a:t>
            </a:r>
            <a:r>
              <a:rPr lang="en-US" dirty="0" smtClean="0"/>
              <a:t>tudent involvement and responsibility</a:t>
            </a:r>
          </a:p>
          <a:p>
            <a:r>
              <a:rPr lang="en-US" b="1" dirty="0" smtClean="0"/>
              <a:t>M</a:t>
            </a:r>
            <a:r>
              <a:rPr lang="en-US" dirty="0" smtClean="0"/>
              <a:t>onitors </a:t>
            </a:r>
            <a:r>
              <a:rPr lang="en-US" u="sng" dirty="0" smtClean="0"/>
              <a:t>learning </a:t>
            </a:r>
          </a:p>
          <a:p>
            <a:r>
              <a:rPr lang="en-US" b="1" dirty="0" smtClean="0"/>
              <a:t>I</a:t>
            </a:r>
            <a:r>
              <a:rPr lang="en-US" dirty="0" smtClean="0"/>
              <a:t>ndividualize, if necessary</a:t>
            </a:r>
          </a:p>
          <a:p>
            <a:r>
              <a:rPr lang="en-US" b="1" dirty="0" smtClean="0"/>
              <a:t>C</a:t>
            </a:r>
            <a:r>
              <a:rPr lang="en-US" dirty="0" smtClean="0"/>
              <a:t>lassroom climate</a:t>
            </a:r>
          </a:p>
          <a:p>
            <a:endParaRPr lang="en-US" dirty="0" smtClean="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accent1"/>
            </a:solidFill>
          </a:ln>
        </p:spPr>
        <p:txBody>
          <a:bodyPr>
            <a:normAutofit fontScale="90000"/>
          </a:bodyPr>
          <a:lstStyle/>
          <a:p>
            <a:pPr eaLnBrk="1" hangingPunct="1">
              <a:defRPr/>
            </a:pPr>
            <a:r>
              <a:rPr lang="en-US" sz="6600" b="1" dirty="0" smtClean="0">
                <a:effectLst>
                  <a:outerShdw blurRad="38100" dist="38100" dir="2700000" algn="tl">
                    <a:srgbClr val="000000">
                      <a:alpha val="43137"/>
                    </a:srgbClr>
                  </a:outerShdw>
                </a:effectLst>
              </a:rPr>
              <a:t>Technology and ELLs</a:t>
            </a:r>
            <a:endParaRPr lang="en-US" sz="6600" b="1" dirty="0">
              <a:effectLst>
                <a:outerShdw blurRad="38100" dist="38100" dir="2700000" algn="tl">
                  <a:srgbClr val="000000">
                    <a:alpha val="43137"/>
                  </a:srgbClr>
                </a:outerShdw>
              </a:effectLst>
            </a:endParaRPr>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4820" name="TextBox 4"/>
          <p:cNvSpPr txBox="1">
            <a:spLocks noChangeArrowheads="1"/>
          </p:cNvSpPr>
          <p:nvPr/>
        </p:nvSpPr>
        <p:spPr bwMode="auto">
          <a:xfrm>
            <a:off x="6096000" y="5791200"/>
            <a:ext cx="2438400" cy="369888"/>
          </a:xfrm>
          <a:prstGeom prst="rect">
            <a:avLst/>
          </a:prstGeom>
          <a:noFill/>
          <a:ln w="9525">
            <a:noFill/>
            <a:miter lim="800000"/>
            <a:headEnd/>
            <a:tailEnd/>
          </a:ln>
        </p:spPr>
        <p:txBody>
          <a:bodyPr>
            <a:spAutoFit/>
          </a:bodyPr>
          <a:lstStyle/>
          <a:p>
            <a:endParaRPr lang="en-US"/>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152400" y="0"/>
            <a:ext cx="8763000" cy="1143000"/>
          </a:xfrm>
        </p:spPr>
        <p:txBody>
          <a:bodyPr/>
          <a:lstStyle/>
          <a:p>
            <a:r>
              <a:rPr lang="en-US" sz="4000" smtClean="0"/>
              <a:t>Gradual Release of Responsibility</a:t>
            </a:r>
          </a:p>
        </p:txBody>
      </p:sp>
      <p:sp>
        <p:nvSpPr>
          <p:cNvPr id="12291" name="Content Placeholder 2"/>
          <p:cNvSpPr>
            <a:spLocks noGrp="1"/>
          </p:cNvSpPr>
          <p:nvPr>
            <p:ph idx="1"/>
          </p:nvPr>
        </p:nvSpPr>
        <p:spPr>
          <a:xfrm>
            <a:off x="457200" y="1371600"/>
            <a:ext cx="8229600" cy="5029200"/>
          </a:xfrm>
          <a:ln>
            <a:solidFill>
              <a:schemeClr val="accent1"/>
            </a:solidFill>
          </a:ln>
        </p:spPr>
        <p:txBody>
          <a:bodyPr/>
          <a:lstStyle/>
          <a:p>
            <a:r>
              <a:rPr lang="en-US" dirty="0" smtClean="0"/>
              <a:t>Encompasses best practices for ALL but especially for ELLs:</a:t>
            </a:r>
          </a:p>
          <a:p>
            <a:pPr lvl="1"/>
            <a:r>
              <a:rPr lang="en-US" dirty="0" smtClean="0">
                <a:cs typeface="Arial" pitchFamily="34" charset="0"/>
              </a:rPr>
              <a:t>Focused instruction. “I do – you watch.”</a:t>
            </a:r>
          </a:p>
          <a:p>
            <a:pPr lvl="2"/>
            <a:r>
              <a:rPr lang="en-US" sz="2800" dirty="0" smtClean="0">
                <a:cs typeface="Arial" pitchFamily="34" charset="0"/>
              </a:rPr>
              <a:t>Modeling, think aloud, comprehensible input</a:t>
            </a:r>
          </a:p>
          <a:p>
            <a:pPr lvl="1"/>
            <a:r>
              <a:rPr lang="en-US" dirty="0" smtClean="0">
                <a:cs typeface="Arial" pitchFamily="34" charset="0"/>
              </a:rPr>
              <a:t>Guided instruction. “I do –you help.” </a:t>
            </a:r>
          </a:p>
          <a:p>
            <a:pPr lvl="2"/>
            <a:r>
              <a:rPr lang="en-US" sz="2800" dirty="0" smtClean="0">
                <a:cs typeface="Arial" pitchFamily="34" charset="0"/>
              </a:rPr>
              <a:t>Practice with teacher </a:t>
            </a:r>
          </a:p>
          <a:p>
            <a:pPr lvl="1"/>
            <a:r>
              <a:rPr lang="en-US" dirty="0" smtClean="0">
                <a:cs typeface="Arial" pitchFamily="34" charset="0"/>
              </a:rPr>
              <a:t>Collaborative learning “You do – I help.” </a:t>
            </a:r>
          </a:p>
          <a:p>
            <a:pPr lvl="2"/>
            <a:r>
              <a:rPr lang="en-US" sz="2800" dirty="0" smtClean="0">
                <a:cs typeface="Arial" pitchFamily="34" charset="0"/>
              </a:rPr>
              <a:t>Practice with peers (interactive uses language)</a:t>
            </a:r>
          </a:p>
          <a:p>
            <a:pPr lvl="1"/>
            <a:r>
              <a:rPr lang="en-US" dirty="0" smtClean="0">
                <a:cs typeface="Arial" pitchFamily="34" charset="0"/>
              </a:rPr>
              <a:t>Independent task learning “You do - I watch.”</a:t>
            </a:r>
          </a:p>
        </p:txBody>
      </p:sp>
      <p:sp>
        <p:nvSpPr>
          <p:cNvPr id="12292" name="TextBox 3"/>
          <p:cNvSpPr txBox="1">
            <a:spLocks noChangeArrowheads="1"/>
          </p:cNvSpPr>
          <p:nvPr/>
        </p:nvSpPr>
        <p:spPr bwMode="auto">
          <a:xfrm>
            <a:off x="5562600" y="6324600"/>
            <a:ext cx="2971800" cy="369888"/>
          </a:xfrm>
          <a:prstGeom prst="rect">
            <a:avLst/>
          </a:prstGeom>
          <a:noFill/>
          <a:ln w="9525">
            <a:noFill/>
            <a:miter lim="800000"/>
            <a:headEnd/>
            <a:tailEnd/>
          </a:ln>
        </p:spPr>
        <p:txBody>
          <a:bodyPr>
            <a:spAutoFit/>
          </a:bodyPr>
          <a:lstStyle/>
          <a:p>
            <a:r>
              <a:rPr lang="en-US"/>
              <a:t>(Fisher and Frey) </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Integration of strategies</a:t>
            </a:r>
            <a:endParaRPr lang="en-US" dirty="0"/>
          </a:p>
        </p:txBody>
      </p:sp>
      <p:sp>
        <p:nvSpPr>
          <p:cNvPr id="3" name="Content Placeholder 2"/>
          <p:cNvSpPr>
            <a:spLocks noGrp="1"/>
          </p:cNvSpPr>
          <p:nvPr>
            <p:ph idx="1"/>
          </p:nvPr>
        </p:nvSpPr>
        <p:spPr/>
        <p:txBody>
          <a:bodyPr/>
          <a:lstStyle/>
          <a:p>
            <a:r>
              <a:rPr lang="en-US" dirty="0" smtClean="0"/>
              <a:t>Meta-cognitive</a:t>
            </a:r>
          </a:p>
          <a:p>
            <a:pPr lvl="1"/>
            <a:r>
              <a:rPr lang="en-US" dirty="0" smtClean="0"/>
              <a:t>Think-</a:t>
            </a:r>
            <a:r>
              <a:rPr lang="en-US" dirty="0" err="1" smtClean="0"/>
              <a:t>alouds</a:t>
            </a:r>
            <a:r>
              <a:rPr lang="en-US" dirty="0" smtClean="0"/>
              <a:t>, monitoring comprehension, self-assessment</a:t>
            </a:r>
          </a:p>
          <a:p>
            <a:r>
              <a:rPr lang="en-US" dirty="0" smtClean="0"/>
              <a:t>Cognitive</a:t>
            </a:r>
          </a:p>
          <a:p>
            <a:pPr lvl="1"/>
            <a:r>
              <a:rPr lang="en-US" dirty="0" smtClean="0"/>
              <a:t>Summarizing, predicting, questioning, inferences, note-taking</a:t>
            </a:r>
          </a:p>
          <a:p>
            <a:r>
              <a:rPr lang="en-US" dirty="0" smtClean="0"/>
              <a:t>Social/affective</a:t>
            </a:r>
          </a:p>
          <a:p>
            <a:pPr lvl="1"/>
            <a:r>
              <a:rPr lang="en-US" dirty="0" smtClean="0"/>
              <a:t>Clarification, cooperative groups</a:t>
            </a:r>
          </a:p>
          <a:p>
            <a:pPr lvl="1">
              <a:buNone/>
            </a:pPr>
            <a:endParaRPr lang="en-US" dirty="0"/>
          </a:p>
        </p:txBody>
      </p:sp>
      <p:sp>
        <p:nvSpPr>
          <p:cNvPr id="4" name="TextBox 3"/>
          <p:cNvSpPr txBox="1"/>
          <p:nvPr/>
        </p:nvSpPr>
        <p:spPr>
          <a:xfrm>
            <a:off x="7086600" y="6324600"/>
            <a:ext cx="1524000" cy="369332"/>
          </a:xfrm>
          <a:prstGeom prst="rect">
            <a:avLst/>
          </a:prstGeom>
          <a:noFill/>
        </p:spPr>
        <p:txBody>
          <a:bodyPr wrap="square" rtlCol="0">
            <a:spAutoFit/>
          </a:bodyPr>
          <a:lstStyle/>
          <a:p>
            <a:r>
              <a:rPr lang="en-US" dirty="0" err="1" smtClean="0"/>
              <a:t>Chamot</a:t>
            </a:r>
            <a:endParaRPr lang="en-US"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229600" cy="838200"/>
          </a:xfrm>
        </p:spPr>
        <p:txBody>
          <a:bodyPr/>
          <a:lstStyle/>
          <a:p>
            <a:r>
              <a:rPr lang="en-US" dirty="0" smtClean="0"/>
              <a:t>Grade level Cluster 9-12</a:t>
            </a:r>
            <a:endParaRPr lang="en-US" dirty="0"/>
          </a:p>
        </p:txBody>
      </p:sp>
      <p:graphicFrame>
        <p:nvGraphicFramePr>
          <p:cNvPr id="4" name="Content Placeholder 3"/>
          <p:cNvGraphicFramePr>
            <a:graphicFrameLocks noGrp="1"/>
          </p:cNvGraphicFramePr>
          <p:nvPr>
            <p:ph idx="1"/>
          </p:nvPr>
        </p:nvGraphicFramePr>
        <p:xfrm>
          <a:off x="304800" y="762000"/>
          <a:ext cx="8610600" cy="6132561"/>
        </p:xfrm>
        <a:graphic>
          <a:graphicData uri="http://schemas.openxmlformats.org/drawingml/2006/table">
            <a:tbl>
              <a:tblPr/>
              <a:tblGrid>
                <a:gridCol w="2293661"/>
                <a:gridCol w="4469516"/>
                <a:gridCol w="1847423"/>
              </a:tblGrid>
              <a:tr h="224521">
                <a:tc>
                  <a:txBody>
                    <a:bodyPr/>
                    <a:lstStyle/>
                    <a:p>
                      <a:pPr marL="0" marR="0" algn="ctr">
                        <a:spcBef>
                          <a:spcPts val="200"/>
                        </a:spcBef>
                        <a:spcAft>
                          <a:spcPts val="200"/>
                        </a:spcAft>
                      </a:pPr>
                      <a:r>
                        <a:rPr lang="en-US" sz="1400" b="1" dirty="0">
                          <a:solidFill>
                            <a:srgbClr val="FFFFFF"/>
                          </a:solidFill>
                          <a:latin typeface="Calibri"/>
                          <a:ea typeface="Times New Roman"/>
                          <a:cs typeface="Times New Roman"/>
                        </a:rPr>
                        <a:t>Goals/Objectives</a:t>
                      </a:r>
                      <a:endParaRPr lang="en-US" sz="1400" dirty="0">
                        <a:latin typeface="Times New Roman"/>
                        <a:ea typeface="Times New Roman"/>
                        <a:cs typeface="Times New Roman"/>
                      </a:endParaRPr>
                    </a:p>
                  </a:txBody>
                  <a:tcPr marL="31827" marR="318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65F91"/>
                    </a:solidFill>
                  </a:tcPr>
                </a:tc>
                <a:tc>
                  <a:txBody>
                    <a:bodyPr/>
                    <a:lstStyle/>
                    <a:p>
                      <a:pPr marL="0" marR="0" algn="ctr">
                        <a:spcBef>
                          <a:spcPts val="200"/>
                        </a:spcBef>
                        <a:spcAft>
                          <a:spcPts val="200"/>
                        </a:spcAft>
                      </a:pPr>
                      <a:r>
                        <a:rPr lang="en-US" sz="1400" b="1" dirty="0">
                          <a:solidFill>
                            <a:srgbClr val="FFFFFF"/>
                          </a:solidFill>
                          <a:latin typeface="Calibri"/>
                          <a:ea typeface="Times New Roman"/>
                          <a:cs typeface="Times New Roman"/>
                        </a:rPr>
                        <a:t>Learning Activities/Instructional Strategies</a:t>
                      </a:r>
                      <a:endParaRPr lang="en-US" sz="1400" dirty="0">
                        <a:latin typeface="Times New Roman"/>
                        <a:ea typeface="Times New Roman"/>
                        <a:cs typeface="Times New Roman"/>
                      </a:endParaRPr>
                    </a:p>
                  </a:txBody>
                  <a:tcPr marL="31827" marR="318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65F91"/>
                    </a:solidFill>
                  </a:tcPr>
                </a:tc>
                <a:tc>
                  <a:txBody>
                    <a:bodyPr/>
                    <a:lstStyle/>
                    <a:p>
                      <a:pPr marL="0" marR="0" algn="ctr">
                        <a:spcBef>
                          <a:spcPts val="200"/>
                        </a:spcBef>
                        <a:spcAft>
                          <a:spcPts val="200"/>
                        </a:spcAft>
                      </a:pPr>
                      <a:r>
                        <a:rPr lang="en-US" sz="1400" b="1">
                          <a:solidFill>
                            <a:srgbClr val="FFFFFF"/>
                          </a:solidFill>
                          <a:latin typeface="Calibri"/>
                          <a:ea typeface="Times New Roman"/>
                          <a:cs typeface="Times New Roman"/>
                        </a:rPr>
                        <a:t>Assessment Tasks</a:t>
                      </a:r>
                      <a:endParaRPr lang="en-US" sz="1400">
                        <a:latin typeface="Times New Roman"/>
                        <a:ea typeface="Times New Roman"/>
                        <a:cs typeface="Times New Roman"/>
                      </a:endParaRPr>
                    </a:p>
                  </a:txBody>
                  <a:tcPr marL="31827" marR="318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65F91"/>
                    </a:solidFill>
                  </a:tcPr>
                </a:tc>
              </a:tr>
              <a:tr h="5907039">
                <a:tc>
                  <a:txBody>
                    <a:bodyPr/>
                    <a:lstStyle/>
                    <a:p>
                      <a:pPr marL="0" marR="0" algn="l">
                        <a:spcBef>
                          <a:spcPts val="0"/>
                        </a:spcBef>
                        <a:spcAft>
                          <a:spcPts val="0"/>
                        </a:spcAft>
                        <a:tabLst>
                          <a:tab pos="171450" algn="l"/>
                        </a:tabLst>
                      </a:pPr>
                      <a:r>
                        <a:rPr lang="en-US" sz="1600" dirty="0" smtClean="0">
                          <a:latin typeface="Times New Roman"/>
                          <a:ea typeface="Times New Roman"/>
                          <a:cs typeface="Times New Roman"/>
                        </a:rPr>
                        <a:t>Students will:</a:t>
                      </a:r>
                      <a:endParaRPr lang="en-US" sz="1600" dirty="0">
                        <a:latin typeface="Times New Roman"/>
                        <a:ea typeface="Times New Roman"/>
                        <a:cs typeface="Times New Roman"/>
                      </a:endParaRPr>
                    </a:p>
                    <a:p>
                      <a:pPr marL="0" marR="0" algn="l">
                        <a:spcBef>
                          <a:spcPts val="0"/>
                        </a:spcBef>
                        <a:spcAft>
                          <a:spcPts val="0"/>
                        </a:spcAft>
                        <a:tabLst>
                          <a:tab pos="171450" algn="l"/>
                        </a:tabLst>
                      </a:pPr>
                      <a:r>
                        <a:rPr lang="en-US" sz="1600" i="1" dirty="0">
                          <a:latin typeface="Times New Roman"/>
                          <a:ea typeface="Times New Roman"/>
                          <a:cs typeface="Times New Roman"/>
                        </a:rPr>
                        <a:t>Speaking</a:t>
                      </a:r>
                      <a:endParaRPr lang="en-US" sz="1600" dirty="0">
                        <a:latin typeface="Times New Roman"/>
                        <a:ea typeface="Times New Roman"/>
                        <a:cs typeface="Times New Roman"/>
                      </a:endParaRPr>
                    </a:p>
                    <a:p>
                      <a:pPr marL="342900" marR="0" lvl="0" indent="-342900" algn="l">
                        <a:spcBef>
                          <a:spcPts val="0"/>
                        </a:spcBef>
                        <a:spcAft>
                          <a:spcPts val="0"/>
                        </a:spcAft>
                        <a:buFont typeface="Symbol"/>
                        <a:buChar char=""/>
                        <a:tabLst>
                          <a:tab pos="114300" algn="l"/>
                          <a:tab pos="171450" algn="l"/>
                        </a:tabLst>
                      </a:pPr>
                      <a:r>
                        <a:rPr lang="en-US" sz="1600" dirty="0">
                          <a:latin typeface="Times New Roman"/>
                          <a:ea typeface="Times New Roman"/>
                          <a:cs typeface="Times New Roman"/>
                        </a:rPr>
                        <a:t>Orally answer teacher questions and share responses about the description of the American people in pairs and as a whole class with L1 support (bilingual dictionaries, electronic translators, and clarification in their first language when possible).</a:t>
                      </a:r>
                    </a:p>
                    <a:p>
                      <a:pPr marL="0" marR="0" algn="l">
                        <a:spcBef>
                          <a:spcPts val="0"/>
                        </a:spcBef>
                        <a:spcAft>
                          <a:spcPts val="0"/>
                        </a:spcAft>
                        <a:tabLst>
                          <a:tab pos="171450" algn="l"/>
                        </a:tabLst>
                      </a:pPr>
                      <a:r>
                        <a:rPr lang="en-US" sz="1600" i="1" dirty="0">
                          <a:latin typeface="Times New Roman"/>
                          <a:ea typeface="Times New Roman"/>
                          <a:cs typeface="Times New Roman"/>
                        </a:rPr>
                        <a:t>Speaking &amp; Writing</a:t>
                      </a:r>
                      <a:endParaRPr lang="en-US" sz="1600" dirty="0">
                        <a:latin typeface="Times New Roman"/>
                        <a:ea typeface="Times New Roman"/>
                        <a:cs typeface="Times New Roman"/>
                      </a:endParaRPr>
                    </a:p>
                    <a:p>
                      <a:pPr marL="342900" marR="0" lvl="0" indent="-342900" algn="l">
                        <a:spcBef>
                          <a:spcPts val="0"/>
                        </a:spcBef>
                        <a:spcAft>
                          <a:spcPts val="0"/>
                        </a:spcAft>
                        <a:buFont typeface="Symbol"/>
                        <a:buChar char=""/>
                        <a:tabLst>
                          <a:tab pos="114300" algn="l"/>
                          <a:tab pos="171450" algn="l"/>
                        </a:tabLst>
                      </a:pPr>
                      <a:r>
                        <a:rPr lang="en-US" sz="1600" dirty="0">
                          <a:latin typeface="Times New Roman"/>
                          <a:ea typeface="Times New Roman"/>
                          <a:cs typeface="Times New Roman"/>
                        </a:rPr>
                        <a:t>Define and create pictorial representations of vocabulary related to the American immigrant experience using a graphic organizer in cooperative groups.</a:t>
                      </a:r>
                    </a:p>
                  </a:txBody>
                  <a:tcPr marL="31827" marR="318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marL="0" marR="0" algn="l">
                        <a:spcBef>
                          <a:spcPts val="0"/>
                        </a:spcBef>
                        <a:spcAft>
                          <a:spcPts val="0"/>
                        </a:spcAft>
                      </a:pPr>
                      <a:r>
                        <a:rPr lang="en-US" sz="1600" b="1" i="1" u="sng" dirty="0">
                          <a:latin typeface="Times New Roman"/>
                          <a:ea typeface="Times New Roman"/>
                          <a:cs typeface="Times New Roman"/>
                        </a:rPr>
                        <a:t>Key Vocabulary:</a:t>
                      </a:r>
                      <a:r>
                        <a:rPr lang="en-US" sz="1600" dirty="0">
                          <a:latin typeface="Times New Roman"/>
                          <a:ea typeface="Times New Roman"/>
                          <a:cs typeface="Times New Roman"/>
                        </a:rPr>
                        <a:t> immigration, experience, immigrant, foundation, diversity, influence, cultures</a:t>
                      </a:r>
                    </a:p>
                    <a:p>
                      <a:pPr marL="0" marR="0" algn="l">
                        <a:spcBef>
                          <a:spcPts val="0"/>
                        </a:spcBef>
                        <a:spcAft>
                          <a:spcPts val="0"/>
                        </a:spcAft>
                      </a:pPr>
                      <a:r>
                        <a:rPr lang="en-US" sz="1600" b="1" i="1" u="sng" dirty="0">
                          <a:latin typeface="Times New Roman"/>
                          <a:ea typeface="Times New Roman"/>
                          <a:cs typeface="Times New Roman"/>
                        </a:rPr>
                        <a:t>Key Language Structure/Form</a:t>
                      </a:r>
                      <a:r>
                        <a:rPr lang="en-US" sz="1600" dirty="0">
                          <a:latin typeface="Times New Roman"/>
                          <a:ea typeface="Times New Roman"/>
                          <a:cs typeface="Times New Roman"/>
                        </a:rPr>
                        <a:t>: (use in Four Corner Vocabulary Activity) prefix, suffix, compound word, cognate, synonym, antonym</a:t>
                      </a:r>
                    </a:p>
                    <a:p>
                      <a:pPr marL="0" marR="0" algn="l">
                        <a:spcBef>
                          <a:spcPts val="200"/>
                        </a:spcBef>
                        <a:spcAft>
                          <a:spcPts val="200"/>
                        </a:spcAft>
                      </a:pPr>
                      <a:r>
                        <a:rPr lang="en-US" sz="1600" b="1" dirty="0">
                          <a:latin typeface="Times New Roman"/>
                          <a:ea typeface="Times New Roman"/>
                          <a:cs typeface="Times New Roman"/>
                        </a:rPr>
                        <a:t>Warm-up </a:t>
                      </a:r>
                      <a:endParaRPr lang="en-US" sz="1600" dirty="0">
                        <a:latin typeface="Times New Roman"/>
                        <a:ea typeface="Times New Roman"/>
                        <a:cs typeface="Times New Roman"/>
                      </a:endParaRPr>
                    </a:p>
                    <a:p>
                      <a:pPr marL="0" marR="0" algn="l">
                        <a:spcBef>
                          <a:spcPts val="200"/>
                        </a:spcBef>
                        <a:spcAft>
                          <a:spcPts val="200"/>
                        </a:spcAft>
                      </a:pPr>
                      <a:r>
                        <a:rPr lang="en-US" sz="1600" dirty="0">
                          <a:latin typeface="Times New Roman"/>
                          <a:ea typeface="Times New Roman"/>
                          <a:cs typeface="Times New Roman"/>
                        </a:rPr>
                        <a:t>Students: Respond to question: How can you describe the American people? </a:t>
                      </a:r>
                    </a:p>
                    <a:p>
                      <a:pPr marL="0" marR="0" algn="l">
                        <a:spcBef>
                          <a:spcPts val="200"/>
                        </a:spcBef>
                        <a:spcAft>
                          <a:spcPts val="200"/>
                        </a:spcAft>
                      </a:pPr>
                      <a:r>
                        <a:rPr lang="en-US" sz="1600" b="1" dirty="0">
                          <a:latin typeface="Times New Roman"/>
                          <a:ea typeface="Times New Roman"/>
                          <a:cs typeface="Times New Roman"/>
                        </a:rPr>
                        <a:t>Lesson Sequence</a:t>
                      </a:r>
                      <a:endParaRPr lang="en-US" sz="1600" dirty="0">
                        <a:latin typeface="Times New Roman"/>
                        <a:ea typeface="Times New Roman"/>
                        <a:cs typeface="Times New Roman"/>
                      </a:endParaRPr>
                    </a:p>
                    <a:p>
                      <a:pPr marL="342900" marR="0" lvl="0" indent="-342900" algn="l">
                        <a:spcBef>
                          <a:spcPts val="200"/>
                        </a:spcBef>
                        <a:spcAft>
                          <a:spcPts val="200"/>
                        </a:spcAft>
                        <a:buFont typeface="+mj-lt"/>
                        <a:buAutoNum type="arabicPeriod"/>
                      </a:pPr>
                      <a:r>
                        <a:rPr lang="en-US" sz="1600" dirty="0">
                          <a:latin typeface="Times New Roman"/>
                          <a:ea typeface="Times New Roman"/>
                          <a:cs typeface="Times New Roman"/>
                        </a:rPr>
                        <a:t>Teacher: Project warm-up question on slide 2 of the PowerPoint presentation. Instruct students to reflect on the question, share their reflections with a partner, and then with the class as a whole (think-pair-share).</a:t>
                      </a:r>
                    </a:p>
                    <a:p>
                      <a:pPr marL="342900" marR="0" lvl="0" indent="-342900" algn="l">
                        <a:spcBef>
                          <a:spcPts val="200"/>
                        </a:spcBef>
                        <a:spcAft>
                          <a:spcPts val="200"/>
                        </a:spcAft>
                        <a:buFont typeface="+mj-lt"/>
                        <a:buAutoNum type="arabicPeriod"/>
                      </a:pPr>
                      <a:r>
                        <a:rPr lang="en-US" sz="1600" dirty="0">
                          <a:latin typeface="Times New Roman"/>
                          <a:ea typeface="Times New Roman"/>
                          <a:cs typeface="Times New Roman"/>
                        </a:rPr>
                        <a:t>Teacher: Ask students the following question: Why did you describe the American people in this way? The teacher will use the key vocabulary in this discussion</a:t>
                      </a:r>
                    </a:p>
                    <a:p>
                      <a:pPr marL="342900" marR="0" lvl="0" indent="-342900" algn="l">
                        <a:spcBef>
                          <a:spcPts val="200"/>
                        </a:spcBef>
                        <a:spcAft>
                          <a:spcPts val="200"/>
                        </a:spcAft>
                        <a:buFont typeface="+mj-lt"/>
                        <a:buAutoNum type="arabicPeriod"/>
                      </a:pPr>
                      <a:r>
                        <a:rPr lang="en-US" sz="1600" dirty="0">
                          <a:latin typeface="Times New Roman"/>
                          <a:ea typeface="Times New Roman"/>
                          <a:cs typeface="Times New Roman"/>
                        </a:rPr>
                        <a:t>Students: Jigsaw activity: Divide the students into groups of two or three students, and assign each of the groups two or three vocabulary words. </a:t>
                      </a:r>
                      <a:endParaRPr lang="en-US" sz="1600" dirty="0" smtClean="0">
                        <a:latin typeface="Times New Roman"/>
                        <a:ea typeface="Times New Roman"/>
                        <a:cs typeface="Times New Roman"/>
                      </a:endParaRPr>
                    </a:p>
                    <a:p>
                      <a:pPr marL="342900" marR="0" lvl="0" indent="-342900" algn="l">
                        <a:spcBef>
                          <a:spcPts val="200"/>
                        </a:spcBef>
                        <a:spcAft>
                          <a:spcPts val="200"/>
                        </a:spcAft>
                        <a:buFont typeface="+mj-lt"/>
                        <a:buNone/>
                      </a:pPr>
                      <a:endParaRPr lang="en-US" sz="1400" dirty="0" smtClean="0">
                        <a:latin typeface="Times New Roman"/>
                        <a:ea typeface="Times New Roman"/>
                        <a:cs typeface="Times New Roman"/>
                      </a:endParaRPr>
                    </a:p>
                  </a:txBody>
                  <a:tcPr marL="31827" marR="318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marL="0" marR="0" algn="ctr">
                        <a:spcBef>
                          <a:spcPts val="200"/>
                        </a:spcBef>
                        <a:spcAft>
                          <a:spcPts val="200"/>
                        </a:spcAft>
                      </a:pPr>
                      <a:r>
                        <a:rPr lang="en-US" sz="1600" b="1" u="sng" dirty="0">
                          <a:latin typeface="Cambria"/>
                          <a:ea typeface="Times New Roman"/>
                          <a:cs typeface="Times New Roman"/>
                        </a:rPr>
                        <a:t>Formative</a:t>
                      </a:r>
                      <a:endParaRPr lang="en-US" sz="1600" dirty="0">
                        <a:latin typeface="Times New Roman"/>
                        <a:ea typeface="Times New Roman"/>
                        <a:cs typeface="Times New Roman"/>
                      </a:endParaRPr>
                    </a:p>
                    <a:p>
                      <a:pPr marL="342900" marR="0" lvl="0" indent="-342900" algn="l">
                        <a:spcBef>
                          <a:spcPts val="200"/>
                        </a:spcBef>
                        <a:spcAft>
                          <a:spcPts val="200"/>
                        </a:spcAft>
                        <a:buFont typeface="Symbol"/>
                        <a:buChar char=""/>
                        <a:tabLst>
                          <a:tab pos="228600" algn="l"/>
                        </a:tabLst>
                      </a:pPr>
                      <a:r>
                        <a:rPr lang="en-US" sz="1600" dirty="0">
                          <a:latin typeface="Times New Roman"/>
                          <a:ea typeface="Times New Roman"/>
                          <a:cs typeface="Times New Roman"/>
                        </a:rPr>
                        <a:t>Warm-up and closure responses</a:t>
                      </a:r>
                    </a:p>
                    <a:p>
                      <a:pPr marL="342900" marR="0" lvl="0" indent="-342900" algn="l">
                        <a:spcBef>
                          <a:spcPts val="200"/>
                        </a:spcBef>
                        <a:spcAft>
                          <a:spcPts val="200"/>
                        </a:spcAft>
                        <a:buFont typeface="Symbol"/>
                        <a:buChar char=""/>
                        <a:tabLst>
                          <a:tab pos="228600" algn="l"/>
                        </a:tabLst>
                      </a:pPr>
                      <a:r>
                        <a:rPr lang="en-US" sz="1600" dirty="0">
                          <a:latin typeface="Times New Roman"/>
                          <a:ea typeface="Times New Roman"/>
                          <a:cs typeface="Times New Roman"/>
                        </a:rPr>
                        <a:t>Four Corner Vocabulary graphic organizer in cooperative groups</a:t>
                      </a:r>
                    </a:p>
                    <a:p>
                      <a:pPr marL="342900" marR="0" lvl="0" indent="-342900" algn="l">
                        <a:spcBef>
                          <a:spcPts val="200"/>
                        </a:spcBef>
                        <a:spcAft>
                          <a:spcPts val="200"/>
                        </a:spcAft>
                        <a:buFont typeface="Symbol"/>
                        <a:buChar char=""/>
                        <a:tabLst>
                          <a:tab pos="228600" algn="l"/>
                        </a:tabLst>
                      </a:pPr>
                      <a:r>
                        <a:rPr lang="en-US" sz="1600" dirty="0">
                          <a:latin typeface="Times New Roman"/>
                          <a:ea typeface="Times New Roman"/>
                          <a:cs typeface="Times New Roman"/>
                        </a:rPr>
                        <a:t>Jigsaw activity: presenting  completed graphic organizers</a:t>
                      </a:r>
                    </a:p>
                    <a:p>
                      <a:pPr marL="342900" marR="0" lvl="0" indent="-342900" algn="l">
                        <a:spcBef>
                          <a:spcPts val="200"/>
                        </a:spcBef>
                        <a:spcAft>
                          <a:spcPts val="200"/>
                        </a:spcAft>
                        <a:buFont typeface="Symbol"/>
                        <a:buChar char=""/>
                        <a:tabLst>
                          <a:tab pos="228600" algn="l"/>
                        </a:tabLst>
                      </a:pPr>
                      <a:r>
                        <a:rPr lang="en-US" sz="1600" dirty="0">
                          <a:latin typeface="Times New Roman"/>
                          <a:ea typeface="Times New Roman"/>
                          <a:cs typeface="Times New Roman"/>
                        </a:rPr>
                        <a:t>Homework</a:t>
                      </a:r>
                    </a:p>
                  </a:txBody>
                  <a:tcPr marL="31827" marR="318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686800" cy="1858962"/>
          </a:xfrm>
          <a:solidFill>
            <a:schemeClr val="accent1">
              <a:lumMod val="20000"/>
              <a:lumOff val="80000"/>
            </a:schemeClr>
          </a:solidFill>
          <a:ln>
            <a:solidFill>
              <a:schemeClr val="accent1"/>
            </a:solidFill>
          </a:ln>
        </p:spPr>
        <p:txBody>
          <a:bodyPr/>
          <a:lstStyle/>
          <a:p>
            <a:pPr eaLnBrk="1" hangingPunct="1">
              <a:defRPr/>
            </a:pPr>
            <a:r>
              <a:rPr lang="en-US" sz="4000" b="1" dirty="0" smtClean="0">
                <a:effectLst>
                  <a:outerShdw blurRad="50800" dist="38100" algn="tr" rotWithShape="0">
                    <a:prstClr val="black">
                      <a:alpha val="40000"/>
                    </a:prstClr>
                  </a:outerShdw>
                </a:effectLst>
              </a:rPr>
              <a:t>NJAC 6A:15-1.4</a:t>
            </a:r>
            <a:r>
              <a:rPr lang="en-US" sz="4000" b="1" dirty="0" smtClean="0"/>
              <a:t> </a:t>
            </a:r>
            <a:br>
              <a:rPr lang="en-US" sz="4000" b="1" dirty="0" smtClean="0"/>
            </a:br>
            <a:r>
              <a:rPr lang="en-US" sz="4000" b="1" dirty="0" smtClean="0"/>
              <a:t>Bilingual programs for </a:t>
            </a:r>
            <a:br>
              <a:rPr lang="en-US" sz="4000" b="1" dirty="0" smtClean="0"/>
            </a:br>
            <a:r>
              <a:rPr lang="en-US" sz="4000" b="1" dirty="0" smtClean="0"/>
              <a:t>limited English proficient students</a:t>
            </a:r>
            <a:endParaRPr lang="en-US" sz="4000" b="1" dirty="0"/>
          </a:p>
        </p:txBody>
      </p:sp>
      <p:sp>
        <p:nvSpPr>
          <p:cNvPr id="5123" name="Content Placeholder 2"/>
          <p:cNvSpPr>
            <a:spLocks noGrp="1"/>
          </p:cNvSpPr>
          <p:nvPr>
            <p:ph idx="1"/>
          </p:nvPr>
        </p:nvSpPr>
        <p:spPr>
          <a:xfrm>
            <a:off x="457200" y="2438400"/>
            <a:ext cx="8229600" cy="4038600"/>
          </a:xfrm>
        </p:spPr>
        <p:txBody>
          <a:bodyPr/>
          <a:lstStyle/>
          <a:p>
            <a:pPr eaLnBrk="1" hangingPunct="1"/>
            <a:r>
              <a:rPr lang="en-US" dirty="0" smtClean="0"/>
              <a:t>(c) 1. An ESL curriculum that addresses the most current version of “WIDA English Language Proficiency Standards” incorporated herein by reference, as amended and supplemented, shall be developed and adopted by the district board of education to address the instructional needs of the LEP students.</a:t>
            </a:r>
          </a:p>
          <a:p>
            <a:pPr eaLnBrk="1" hangingPunct="1"/>
            <a:endParaRPr lang="en-US" dirty="0" smtClean="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latin typeface="Times New Roman" pitchFamily="18" charset="0"/>
                <a:cs typeface="Times New Roman" pitchFamily="18" charset="0"/>
              </a:rPr>
              <a:t>Grade Level Cluster 9-12 Lesson 1</a:t>
            </a:r>
            <a:endParaRPr lang="en-US" sz="40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219200"/>
            <a:ext cx="8229600" cy="4906963"/>
          </a:xfrm>
        </p:spPr>
        <p:txBody>
          <a:bodyPr/>
          <a:lstStyle/>
          <a:p>
            <a:pPr marL="0">
              <a:lnSpc>
                <a:spcPct val="115000"/>
              </a:lnSpc>
              <a:spcBef>
                <a:spcPts val="200"/>
              </a:spcBef>
              <a:spcAft>
                <a:spcPts val="200"/>
              </a:spcAft>
              <a:buNone/>
            </a:pPr>
            <a:r>
              <a:rPr lang="en-US" sz="1600" b="1" dirty="0" smtClean="0">
                <a:latin typeface="Times New Roman" pitchFamily="18" charset="0"/>
                <a:ea typeface="Times New Roman"/>
                <a:cs typeface="Times New Roman" pitchFamily="18" charset="0"/>
              </a:rPr>
              <a:t>Closure </a:t>
            </a:r>
            <a:r>
              <a:rPr lang="en-US" sz="1600" dirty="0" smtClean="0">
                <a:latin typeface="Times New Roman" pitchFamily="18" charset="0"/>
                <a:ea typeface="Times New Roman"/>
                <a:cs typeface="Times New Roman" pitchFamily="18" charset="0"/>
              </a:rPr>
              <a:t> </a:t>
            </a:r>
          </a:p>
          <a:p>
            <a:pPr marL="0">
              <a:lnSpc>
                <a:spcPct val="115000"/>
              </a:lnSpc>
              <a:spcBef>
                <a:spcPts val="200"/>
              </a:spcBef>
              <a:spcAft>
                <a:spcPts val="200"/>
              </a:spcAft>
            </a:pPr>
            <a:r>
              <a:rPr lang="en-US" sz="1600" dirty="0" smtClean="0">
                <a:latin typeface="Times New Roman" pitchFamily="18" charset="0"/>
                <a:ea typeface="Times New Roman"/>
                <a:cs typeface="Times New Roman" pitchFamily="18" charset="0"/>
              </a:rPr>
              <a:t>Students: Students will use the newly learned vocabulary to add to their reflections from the  </a:t>
            </a:r>
          </a:p>
          <a:p>
            <a:pPr marL="0">
              <a:lnSpc>
                <a:spcPct val="115000"/>
              </a:lnSpc>
              <a:spcBef>
                <a:spcPts val="200"/>
              </a:spcBef>
              <a:spcAft>
                <a:spcPts val="200"/>
              </a:spcAft>
              <a:buNone/>
            </a:pPr>
            <a:r>
              <a:rPr lang="en-US" sz="1600" dirty="0" smtClean="0">
                <a:latin typeface="Times New Roman" pitchFamily="18" charset="0"/>
                <a:ea typeface="Times New Roman"/>
                <a:cs typeface="Times New Roman" pitchFamily="18" charset="0"/>
              </a:rPr>
              <a:t>        beginning of class. </a:t>
            </a:r>
          </a:p>
          <a:p>
            <a:pPr marL="0">
              <a:lnSpc>
                <a:spcPct val="115000"/>
              </a:lnSpc>
              <a:spcBef>
                <a:spcPts val="200"/>
              </a:spcBef>
              <a:spcAft>
                <a:spcPts val="200"/>
              </a:spcAft>
              <a:buNone/>
            </a:pPr>
            <a:r>
              <a:rPr lang="en-US" sz="1600" b="1" dirty="0" smtClean="0">
                <a:latin typeface="Times New Roman" pitchFamily="18" charset="0"/>
                <a:ea typeface="Times New Roman"/>
                <a:cs typeface="Times New Roman" pitchFamily="18" charset="0"/>
              </a:rPr>
              <a:t>Expansion/Extension/Homework</a:t>
            </a:r>
            <a:endParaRPr lang="en-US" sz="1600" dirty="0" smtClean="0">
              <a:latin typeface="Times New Roman" pitchFamily="18" charset="0"/>
              <a:ea typeface="Times New Roman"/>
              <a:cs typeface="Times New Roman" pitchFamily="18" charset="0"/>
            </a:endParaRPr>
          </a:p>
          <a:p>
            <a:pPr marL="0">
              <a:lnSpc>
                <a:spcPct val="115000"/>
              </a:lnSpc>
              <a:spcBef>
                <a:spcPts val="200"/>
              </a:spcBef>
              <a:spcAft>
                <a:spcPts val="200"/>
              </a:spcAft>
            </a:pPr>
            <a:r>
              <a:rPr lang="en-US" sz="1600" dirty="0" smtClean="0">
                <a:latin typeface="Times New Roman" pitchFamily="18" charset="0"/>
                <a:ea typeface="Times New Roman"/>
                <a:cs typeface="Times New Roman" pitchFamily="18" charset="0"/>
              </a:rPr>
              <a:t>Students: Ask the people you live with the following questions, and record their answers, in </a:t>
            </a:r>
          </a:p>
          <a:p>
            <a:pPr marL="0">
              <a:lnSpc>
                <a:spcPct val="115000"/>
              </a:lnSpc>
              <a:spcBef>
                <a:spcPts val="200"/>
              </a:spcBef>
              <a:spcAft>
                <a:spcPts val="200"/>
              </a:spcAft>
              <a:buNone/>
            </a:pPr>
            <a:r>
              <a:rPr lang="en-US" sz="1600" dirty="0" smtClean="0">
                <a:latin typeface="Times New Roman" pitchFamily="18" charset="0"/>
                <a:ea typeface="Times New Roman"/>
                <a:cs typeface="Times New Roman" pitchFamily="18" charset="0"/>
              </a:rPr>
              <a:t>        English, or in your first language: </a:t>
            </a:r>
          </a:p>
          <a:p>
            <a:pPr marL="0">
              <a:lnSpc>
                <a:spcPct val="115000"/>
              </a:lnSpc>
              <a:spcBef>
                <a:spcPts val="200"/>
              </a:spcBef>
              <a:spcAft>
                <a:spcPts val="200"/>
              </a:spcAft>
            </a:pPr>
            <a:r>
              <a:rPr lang="en-US" sz="1600" dirty="0" smtClean="0">
                <a:latin typeface="Times New Roman" pitchFamily="18" charset="0"/>
                <a:ea typeface="Times New Roman"/>
                <a:cs typeface="Times New Roman" pitchFamily="18" charset="0"/>
              </a:rPr>
              <a:t>How do you describe the American people?</a:t>
            </a:r>
          </a:p>
          <a:p>
            <a:pPr marL="0">
              <a:lnSpc>
                <a:spcPct val="115000"/>
              </a:lnSpc>
              <a:spcBef>
                <a:spcPts val="200"/>
              </a:spcBef>
              <a:spcAft>
                <a:spcPts val="200"/>
              </a:spcAft>
            </a:pPr>
            <a:r>
              <a:rPr lang="en-US" sz="1600" dirty="0" smtClean="0">
                <a:latin typeface="Times New Roman" pitchFamily="18" charset="0"/>
                <a:ea typeface="Times New Roman"/>
                <a:cs typeface="Times New Roman" pitchFamily="18" charset="0"/>
              </a:rPr>
              <a:t>Why do you describe them this way? </a:t>
            </a:r>
          </a:p>
          <a:p>
            <a:pPr marL="0">
              <a:lnSpc>
                <a:spcPct val="115000"/>
              </a:lnSpc>
              <a:spcBef>
                <a:spcPts val="200"/>
              </a:spcBef>
              <a:spcAft>
                <a:spcPts val="200"/>
              </a:spcAft>
            </a:pPr>
            <a:endParaRPr lang="en-US" sz="1400" dirty="0">
              <a:latin typeface="Times New Roman"/>
              <a:ea typeface="Times New Roman"/>
              <a:cs typeface="Times New Roman"/>
            </a:endParaRPr>
          </a:p>
        </p:txBody>
      </p:sp>
      <p:graphicFrame>
        <p:nvGraphicFramePr>
          <p:cNvPr id="4" name="Table 3"/>
          <p:cNvGraphicFramePr>
            <a:graphicFrameLocks noGrp="1"/>
          </p:cNvGraphicFramePr>
          <p:nvPr/>
        </p:nvGraphicFramePr>
        <p:xfrm>
          <a:off x="533400" y="3886200"/>
          <a:ext cx="8077200" cy="2518900"/>
        </p:xfrm>
        <a:graphic>
          <a:graphicData uri="http://schemas.openxmlformats.org/drawingml/2006/table">
            <a:tbl>
              <a:tblPr/>
              <a:tblGrid>
                <a:gridCol w="8077200"/>
              </a:tblGrid>
              <a:tr h="1367300">
                <a:tc>
                  <a:txBody>
                    <a:bodyPr/>
                    <a:lstStyle/>
                    <a:p>
                      <a:pPr marL="0" marR="0" algn="l">
                        <a:spcBef>
                          <a:spcPts val="200"/>
                        </a:spcBef>
                        <a:spcAft>
                          <a:spcPts val="200"/>
                        </a:spcAft>
                      </a:pPr>
                      <a:r>
                        <a:rPr lang="en-US" sz="1600" b="1" dirty="0">
                          <a:latin typeface="Times New Roman"/>
                          <a:ea typeface="Times New Roman"/>
                          <a:cs typeface="Times New Roman"/>
                        </a:rPr>
                        <a:t>Differentiation</a:t>
                      </a:r>
                      <a:endParaRPr lang="en-US" sz="1600" dirty="0">
                        <a:latin typeface="Times New Roman"/>
                        <a:ea typeface="Times New Roman"/>
                        <a:cs typeface="Times New Roman"/>
                      </a:endParaRPr>
                    </a:p>
                    <a:p>
                      <a:pPr marL="0" marR="0" algn="l">
                        <a:spcBef>
                          <a:spcPts val="200"/>
                        </a:spcBef>
                        <a:spcAft>
                          <a:spcPts val="200"/>
                        </a:spcAft>
                      </a:pPr>
                      <a:r>
                        <a:rPr lang="en-US" sz="1600" dirty="0">
                          <a:latin typeface="Times New Roman"/>
                          <a:ea typeface="Times New Roman"/>
                          <a:cs typeface="Times New Roman"/>
                        </a:rPr>
                        <a:t>Lesson Sequence, Activities 1, 5, and 6: Use flexible grouping; deliberately pair students heterogeneously by proficiency level.</a:t>
                      </a:r>
                    </a:p>
                    <a:p>
                      <a:pPr marL="0" marR="0" algn="l">
                        <a:spcBef>
                          <a:spcPts val="200"/>
                        </a:spcBef>
                        <a:spcAft>
                          <a:spcPts val="200"/>
                        </a:spcAft>
                      </a:pPr>
                      <a:r>
                        <a:rPr lang="en-US" sz="1600" b="1" dirty="0">
                          <a:latin typeface="Times New Roman"/>
                          <a:ea typeface="Times New Roman"/>
                          <a:cs typeface="Times New Roman"/>
                        </a:rPr>
                        <a:t>ELP Level 2</a:t>
                      </a:r>
                      <a:r>
                        <a:rPr lang="en-US" sz="1600" dirty="0">
                          <a:latin typeface="Times New Roman"/>
                          <a:ea typeface="Times New Roman"/>
                          <a:cs typeface="Times New Roman"/>
                        </a:rPr>
                        <a:t>: </a:t>
                      </a:r>
                      <a:r>
                        <a:rPr lang="en-US" sz="1600" dirty="0">
                          <a:latin typeface="Times New Roman"/>
                          <a:ea typeface="Calibri"/>
                          <a:cs typeface="Times New Roman"/>
                        </a:rPr>
                        <a:t>Define vocabulary concepts from illustrations and word/ phrase banks.</a:t>
                      </a:r>
                      <a:endParaRPr lang="en-US" sz="1600" dirty="0">
                        <a:latin typeface="Times New Roman"/>
                        <a:ea typeface="Times New Roman"/>
                        <a:cs typeface="Times New Roman"/>
                      </a:endParaRPr>
                    </a:p>
                    <a:p>
                      <a:pPr marL="0" marR="0" algn="l">
                        <a:spcBef>
                          <a:spcPts val="200"/>
                        </a:spcBef>
                        <a:spcAft>
                          <a:spcPts val="200"/>
                        </a:spcAft>
                      </a:pPr>
                      <a:r>
                        <a:rPr lang="en-US" sz="1600" b="1" dirty="0">
                          <a:latin typeface="Times New Roman"/>
                          <a:ea typeface="Times New Roman"/>
                          <a:cs typeface="Times New Roman"/>
                        </a:rPr>
                        <a:t>ELP Level 3: </a:t>
                      </a:r>
                      <a:r>
                        <a:rPr lang="en-US" sz="1600" dirty="0">
                          <a:latin typeface="Times New Roman"/>
                          <a:ea typeface="Times New Roman"/>
                          <a:cs typeface="Times New Roman"/>
                        </a:rPr>
                        <a:t>Give examples of vocabulary concepts from illustrations and word/phrase banks.</a:t>
                      </a:r>
                      <a:r>
                        <a:rPr lang="en-US" sz="1600" b="1" dirty="0">
                          <a:latin typeface="Times New Roman"/>
                          <a:ea typeface="Times New Roman"/>
                          <a:cs typeface="Times New Roman"/>
                        </a:rPr>
                        <a:t> </a:t>
                      </a:r>
                      <a:endParaRPr lang="en-US" sz="1600" dirty="0">
                        <a:latin typeface="Times New Roman"/>
                        <a:ea typeface="Times New Roman"/>
                        <a:cs typeface="Times New Roman"/>
                      </a:endParaRPr>
                    </a:p>
                  </a:txBody>
                  <a:tcPr marL="68260" marR="68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1147300">
                <a:tc>
                  <a:txBody>
                    <a:bodyPr/>
                    <a:lstStyle/>
                    <a:p>
                      <a:pPr marL="0" marR="0" algn="l">
                        <a:spcBef>
                          <a:spcPts val="200"/>
                        </a:spcBef>
                        <a:spcAft>
                          <a:spcPts val="200"/>
                        </a:spcAft>
                      </a:pPr>
                      <a:r>
                        <a:rPr lang="en-US" sz="1600" b="1" dirty="0">
                          <a:latin typeface="Times New Roman"/>
                          <a:ea typeface="Times New Roman"/>
                          <a:cs typeface="Times New Roman"/>
                        </a:rPr>
                        <a:t>Resources Provided</a:t>
                      </a:r>
                      <a:endParaRPr lang="en-US" sz="1600" dirty="0">
                        <a:latin typeface="Times New Roman"/>
                        <a:ea typeface="Times New Roman"/>
                        <a:cs typeface="Times New Roman"/>
                      </a:endParaRPr>
                    </a:p>
                    <a:p>
                      <a:pPr marL="342900" marR="0" lvl="0" indent="-342900" algn="just">
                        <a:spcBef>
                          <a:spcPts val="200"/>
                        </a:spcBef>
                        <a:spcAft>
                          <a:spcPts val="200"/>
                        </a:spcAft>
                        <a:buFont typeface="Symbol"/>
                        <a:buChar char=""/>
                      </a:pPr>
                      <a:r>
                        <a:rPr lang="en-US" sz="1600" dirty="0">
                          <a:latin typeface="Times New Roman"/>
                          <a:ea typeface="Times New Roman"/>
                          <a:cs typeface="Times New Roman"/>
                        </a:rPr>
                        <a:t>PowerPoint presentation: Introduction to the American Immigrant Experience</a:t>
                      </a:r>
                    </a:p>
                    <a:p>
                      <a:pPr marL="342900" marR="0" lvl="0" indent="-342900" algn="just">
                        <a:spcBef>
                          <a:spcPts val="200"/>
                        </a:spcBef>
                        <a:spcAft>
                          <a:spcPts val="200"/>
                        </a:spcAft>
                        <a:buFont typeface="Symbol"/>
                        <a:buChar char=""/>
                      </a:pPr>
                      <a:r>
                        <a:rPr lang="en-US" sz="1600" dirty="0">
                          <a:latin typeface="Times New Roman"/>
                          <a:ea typeface="Times New Roman"/>
                          <a:cs typeface="Times New Roman"/>
                        </a:rPr>
                        <a:t>Graphic organizer: Vocabulary</a:t>
                      </a:r>
                    </a:p>
                    <a:p>
                      <a:pPr marL="342900" marR="0" lvl="0" indent="-342900" algn="just">
                        <a:spcBef>
                          <a:spcPts val="200"/>
                        </a:spcBef>
                        <a:spcAft>
                          <a:spcPts val="200"/>
                        </a:spcAft>
                        <a:buFont typeface="Symbol"/>
                        <a:buChar char=""/>
                      </a:pPr>
                      <a:r>
                        <a:rPr lang="en-US" sz="1600" dirty="0">
                          <a:latin typeface="Times New Roman"/>
                          <a:ea typeface="Times New Roman"/>
                          <a:cs typeface="Times New Roman"/>
                        </a:rPr>
                        <a:t>Key vocabulary list</a:t>
                      </a:r>
                    </a:p>
                  </a:txBody>
                  <a:tcPr marL="68260" marR="682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bl>
          </a:graphicData>
        </a:graphic>
      </p:graphicFrame>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509712" y="3779361"/>
          <a:ext cx="6124575" cy="167640"/>
        </p:xfrm>
        <a:graphic>
          <a:graphicData uri="http://schemas.openxmlformats.org/drawingml/2006/table">
            <a:tbl>
              <a:tblPr/>
              <a:tblGrid>
                <a:gridCol w="6124575"/>
              </a:tblGrid>
              <a:tr h="0">
                <a:tc>
                  <a:txBody>
                    <a:bodyPr/>
                    <a:lstStyle/>
                    <a:p>
                      <a:pPr marL="0" marR="0">
                        <a:spcBef>
                          <a:spcPts val="200"/>
                        </a:spcBef>
                        <a:spcAft>
                          <a:spcPts val="200"/>
                        </a:spcAft>
                      </a:pPr>
                      <a:r>
                        <a:rPr lang="en-US" sz="1100" b="1">
                          <a:latin typeface="Calibri"/>
                          <a:ea typeface="Times New Roman"/>
                          <a:cs typeface="Times New Roman"/>
                        </a:rPr>
                        <a:t>Equipment needed: </a:t>
                      </a:r>
                      <a:r>
                        <a:rPr lang="en-US" sz="1100">
                          <a:latin typeface="Calibri"/>
                          <a:ea typeface="Times New Roman"/>
                          <a:cs typeface="Times New Roman"/>
                        </a:rPr>
                        <a:t>computer/projection setup, student computers, internet access</a:t>
                      </a:r>
                      <a:endParaRPr lang="en-US" sz="1200">
                        <a:latin typeface="Times New Roman"/>
                        <a:ea typeface="Times New Roman"/>
                        <a:cs typeface="Times New Roman"/>
                      </a:endParaRPr>
                    </a:p>
                  </a:txBody>
                  <a:tcPr marL="68580" marR="68580" marT="0" marB="0">
                    <a:lnL>
                      <a:noFill/>
                    </a:lnL>
                    <a:lnR w="12700" cap="flat" cmpd="sng" algn="ctr">
                      <a:solidFill>
                        <a:srgbClr val="808080"/>
                      </a:solidFill>
                      <a:prstDash val="solid"/>
                      <a:round/>
                      <a:headEnd type="none" w="med" len="med"/>
                      <a:tailEnd type="none" w="med" len="med"/>
                    </a:lnR>
                    <a:lnT>
                      <a:noFill/>
                    </a:lnT>
                    <a:lnB w="12700" cap="flat" cmpd="sng" algn="ctr">
                      <a:solidFill>
                        <a:srgbClr val="808080"/>
                      </a:solidFill>
                      <a:prstDash val="solid"/>
                      <a:round/>
                      <a:headEnd type="none" w="med" len="med"/>
                      <a:tailEnd type="none" w="med" len="med"/>
                    </a:lnB>
                    <a:solidFill>
                      <a:srgbClr val="FFFFB9"/>
                    </a:solidFill>
                  </a:tcPr>
                </a:tc>
              </a:tr>
            </a:tbl>
          </a:graphicData>
        </a:graphic>
      </p:graphicFrame>
      <p:graphicFrame>
        <p:nvGraphicFramePr>
          <p:cNvPr id="5" name="Table 4"/>
          <p:cNvGraphicFramePr>
            <a:graphicFrameLocks noGrp="1"/>
          </p:cNvGraphicFramePr>
          <p:nvPr/>
        </p:nvGraphicFramePr>
        <p:xfrm>
          <a:off x="457200" y="990601"/>
          <a:ext cx="8382001" cy="5586536"/>
        </p:xfrm>
        <a:graphic>
          <a:graphicData uri="http://schemas.openxmlformats.org/drawingml/2006/table">
            <a:tbl>
              <a:tblPr/>
              <a:tblGrid>
                <a:gridCol w="2286000"/>
                <a:gridCol w="4114800"/>
                <a:gridCol w="1981201"/>
              </a:tblGrid>
              <a:tr h="189423">
                <a:tc>
                  <a:txBody>
                    <a:bodyPr/>
                    <a:lstStyle/>
                    <a:p>
                      <a:pPr marL="0" marR="0" algn="ctr">
                        <a:spcBef>
                          <a:spcPts val="200"/>
                        </a:spcBef>
                        <a:spcAft>
                          <a:spcPts val="200"/>
                        </a:spcAft>
                      </a:pPr>
                      <a:r>
                        <a:rPr lang="en-US" sz="1400" b="1" dirty="0">
                          <a:solidFill>
                            <a:srgbClr val="FFFFFF"/>
                          </a:solidFill>
                          <a:latin typeface="Calibri"/>
                          <a:ea typeface="Times New Roman"/>
                          <a:cs typeface="Times New Roman"/>
                        </a:rPr>
                        <a:t>Goals/Objectives</a:t>
                      </a:r>
                      <a:endParaRPr lang="en-US" sz="1400" dirty="0">
                        <a:latin typeface="Times New Roman"/>
                        <a:ea typeface="Times New Roman"/>
                        <a:cs typeface="Times New Roman"/>
                      </a:endParaRPr>
                    </a:p>
                  </a:txBody>
                  <a:tcPr marL="37975" marR="379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65F91"/>
                    </a:solidFill>
                  </a:tcPr>
                </a:tc>
                <a:tc>
                  <a:txBody>
                    <a:bodyPr/>
                    <a:lstStyle/>
                    <a:p>
                      <a:pPr marL="0" marR="0" algn="ctr">
                        <a:spcBef>
                          <a:spcPts val="200"/>
                        </a:spcBef>
                        <a:spcAft>
                          <a:spcPts val="200"/>
                        </a:spcAft>
                      </a:pPr>
                      <a:r>
                        <a:rPr lang="en-US" sz="1400" b="1" dirty="0">
                          <a:solidFill>
                            <a:srgbClr val="FFFFFF"/>
                          </a:solidFill>
                          <a:latin typeface="Calibri"/>
                          <a:ea typeface="Times New Roman"/>
                          <a:cs typeface="Times New Roman"/>
                        </a:rPr>
                        <a:t>Learning Activities/Instructional Strategies</a:t>
                      </a:r>
                      <a:endParaRPr lang="en-US" sz="1400" dirty="0">
                        <a:latin typeface="Times New Roman"/>
                        <a:ea typeface="Times New Roman"/>
                        <a:cs typeface="Times New Roman"/>
                      </a:endParaRPr>
                    </a:p>
                  </a:txBody>
                  <a:tcPr marL="37975" marR="379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65F91"/>
                    </a:solidFill>
                  </a:tcPr>
                </a:tc>
                <a:tc>
                  <a:txBody>
                    <a:bodyPr/>
                    <a:lstStyle/>
                    <a:p>
                      <a:pPr marL="0" marR="0" algn="ctr">
                        <a:spcBef>
                          <a:spcPts val="200"/>
                        </a:spcBef>
                        <a:spcAft>
                          <a:spcPts val="200"/>
                        </a:spcAft>
                      </a:pPr>
                      <a:r>
                        <a:rPr lang="en-US" sz="1400" b="1">
                          <a:solidFill>
                            <a:srgbClr val="FFFFFF"/>
                          </a:solidFill>
                          <a:latin typeface="Calibri"/>
                          <a:ea typeface="Times New Roman"/>
                          <a:cs typeface="Times New Roman"/>
                        </a:rPr>
                        <a:t>Assessment Tasks</a:t>
                      </a:r>
                      <a:endParaRPr lang="en-US" sz="1400">
                        <a:latin typeface="Times New Roman"/>
                        <a:ea typeface="Times New Roman"/>
                        <a:cs typeface="Times New Roman"/>
                      </a:endParaRPr>
                    </a:p>
                  </a:txBody>
                  <a:tcPr marL="37975" marR="379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65F91"/>
                    </a:solidFill>
                  </a:tcPr>
                </a:tc>
              </a:tr>
              <a:tr h="5373176">
                <a:tc>
                  <a:txBody>
                    <a:bodyPr/>
                    <a:lstStyle/>
                    <a:p>
                      <a:pPr marL="0" marR="0" algn="l">
                        <a:spcBef>
                          <a:spcPts val="0"/>
                        </a:spcBef>
                        <a:spcAft>
                          <a:spcPts val="0"/>
                        </a:spcAft>
                        <a:tabLst>
                          <a:tab pos="171450" algn="l"/>
                        </a:tabLst>
                      </a:pPr>
                      <a:r>
                        <a:rPr lang="en-US" sz="1600" dirty="0">
                          <a:latin typeface="Calibri"/>
                          <a:ea typeface="Times New Roman"/>
                          <a:cs typeface="Times New Roman"/>
                        </a:rPr>
                        <a:t>Students will:</a:t>
                      </a:r>
                      <a:endParaRPr lang="en-US" sz="1600" dirty="0">
                        <a:latin typeface="Times New Roman"/>
                        <a:ea typeface="Times New Roman"/>
                        <a:cs typeface="Times New Roman"/>
                      </a:endParaRPr>
                    </a:p>
                    <a:p>
                      <a:pPr marL="0" marR="0" algn="l">
                        <a:spcBef>
                          <a:spcPts val="0"/>
                        </a:spcBef>
                        <a:spcAft>
                          <a:spcPts val="0"/>
                        </a:spcAft>
                        <a:tabLst>
                          <a:tab pos="171450" algn="l"/>
                        </a:tabLst>
                      </a:pPr>
                      <a:r>
                        <a:rPr lang="en-US" sz="1600" dirty="0">
                          <a:solidFill>
                            <a:srgbClr val="3366FF"/>
                          </a:solidFill>
                          <a:latin typeface="Calibri"/>
                          <a:ea typeface="Times New Roman"/>
                          <a:cs typeface="Times New Roman"/>
                        </a:rPr>
                        <a:t>WRITING</a:t>
                      </a:r>
                      <a:endParaRPr lang="en-US" sz="1600" dirty="0">
                        <a:latin typeface="Times New Roman"/>
                        <a:ea typeface="Times New Roman"/>
                        <a:cs typeface="Times New Roman"/>
                      </a:endParaRPr>
                    </a:p>
                    <a:p>
                      <a:pPr marL="342900" marR="0" lvl="0" indent="-342900" algn="l">
                        <a:spcBef>
                          <a:spcPts val="0"/>
                        </a:spcBef>
                        <a:spcAft>
                          <a:spcPts val="0"/>
                        </a:spcAft>
                        <a:buFont typeface="Symbol"/>
                        <a:buChar char=""/>
                        <a:tabLst>
                          <a:tab pos="114300" algn="l"/>
                          <a:tab pos="171450" algn="l"/>
                        </a:tabLst>
                      </a:pPr>
                      <a:r>
                        <a:rPr lang="en-US" sz="1600" dirty="0">
                          <a:latin typeface="Calibri"/>
                          <a:ea typeface="Times New Roman"/>
                          <a:cs typeface="Times New Roman"/>
                        </a:rPr>
                        <a:t>Sequence historical events leading up to WWII with the support of a timeline.</a:t>
                      </a:r>
                      <a:r>
                        <a:rPr lang="en-US" sz="1600" dirty="0">
                          <a:solidFill>
                            <a:srgbClr val="3366FF"/>
                          </a:solidFill>
                          <a:latin typeface="Calibri"/>
                          <a:ea typeface="Times New Roman"/>
                          <a:cs typeface="Times New Roman"/>
                        </a:rPr>
                        <a:t> </a:t>
                      </a:r>
                      <a:endParaRPr lang="en-US" sz="1600" dirty="0">
                        <a:latin typeface="Times New Roman"/>
                        <a:ea typeface="Times New Roman"/>
                        <a:cs typeface="Times New Roman"/>
                      </a:endParaRPr>
                    </a:p>
                    <a:p>
                      <a:pPr marL="0" marR="0" algn="l">
                        <a:spcBef>
                          <a:spcPts val="0"/>
                        </a:spcBef>
                        <a:spcAft>
                          <a:spcPts val="0"/>
                        </a:spcAft>
                        <a:tabLst>
                          <a:tab pos="171450" algn="l"/>
                        </a:tabLst>
                      </a:pPr>
                      <a:r>
                        <a:rPr lang="en-US" sz="1600" dirty="0">
                          <a:solidFill>
                            <a:srgbClr val="3366FF"/>
                          </a:solidFill>
                          <a:latin typeface="Calibri"/>
                          <a:ea typeface="Times New Roman"/>
                          <a:cs typeface="Times New Roman"/>
                        </a:rPr>
                        <a:t>LISTENING &amp; SPEAKING</a:t>
                      </a:r>
                      <a:endParaRPr lang="en-US" sz="1600" dirty="0">
                        <a:latin typeface="Times New Roman"/>
                        <a:ea typeface="Times New Roman"/>
                        <a:cs typeface="Times New Roman"/>
                      </a:endParaRPr>
                    </a:p>
                    <a:p>
                      <a:pPr marL="0" marR="0" algn="l">
                        <a:spcBef>
                          <a:spcPts val="0"/>
                        </a:spcBef>
                        <a:spcAft>
                          <a:spcPts val="0"/>
                        </a:spcAft>
                        <a:tabLst>
                          <a:tab pos="171450" algn="l"/>
                        </a:tabLst>
                      </a:pPr>
                      <a:r>
                        <a:rPr lang="en-US" sz="1600" dirty="0">
                          <a:latin typeface="Calibri"/>
                          <a:ea typeface="Times New Roman"/>
                          <a:cs typeface="Times New Roman"/>
                        </a:rPr>
                        <a:t>   Retell and relate  </a:t>
                      </a:r>
                      <a:endParaRPr lang="en-US" sz="1600" dirty="0">
                        <a:latin typeface="Times New Roman"/>
                        <a:ea typeface="Times New Roman"/>
                        <a:cs typeface="Times New Roman"/>
                      </a:endParaRPr>
                    </a:p>
                    <a:p>
                      <a:pPr marL="0" marR="0" algn="l">
                        <a:spcBef>
                          <a:spcPts val="0"/>
                        </a:spcBef>
                        <a:spcAft>
                          <a:spcPts val="0"/>
                        </a:spcAft>
                        <a:tabLst>
                          <a:tab pos="171450" algn="l"/>
                        </a:tabLst>
                      </a:pPr>
                      <a:r>
                        <a:rPr lang="en-US" sz="1600" dirty="0">
                          <a:latin typeface="Calibri"/>
                          <a:ea typeface="Times New Roman"/>
                          <a:cs typeface="Times New Roman"/>
                        </a:rPr>
                        <a:t>   information pertaining  </a:t>
                      </a:r>
                      <a:endParaRPr lang="en-US" sz="1600" dirty="0">
                        <a:latin typeface="Times New Roman"/>
                        <a:ea typeface="Times New Roman"/>
                        <a:cs typeface="Times New Roman"/>
                      </a:endParaRPr>
                    </a:p>
                    <a:p>
                      <a:pPr marL="0" marR="0" algn="l">
                        <a:spcBef>
                          <a:spcPts val="0"/>
                        </a:spcBef>
                        <a:spcAft>
                          <a:spcPts val="0"/>
                        </a:spcAft>
                        <a:tabLst>
                          <a:tab pos="171450" algn="l"/>
                        </a:tabLst>
                      </a:pPr>
                      <a:r>
                        <a:rPr lang="en-US" sz="1600" dirty="0">
                          <a:latin typeface="Calibri"/>
                          <a:ea typeface="Times New Roman"/>
                          <a:cs typeface="Times New Roman"/>
                        </a:rPr>
                        <a:t>   to the Holocaust with </a:t>
                      </a:r>
                      <a:endParaRPr lang="en-US" sz="1600" dirty="0">
                        <a:latin typeface="Times New Roman"/>
                        <a:ea typeface="Times New Roman"/>
                        <a:cs typeface="Times New Roman"/>
                      </a:endParaRPr>
                    </a:p>
                    <a:p>
                      <a:pPr marL="0" marR="0" algn="l">
                        <a:spcBef>
                          <a:spcPts val="0"/>
                        </a:spcBef>
                        <a:spcAft>
                          <a:spcPts val="0"/>
                        </a:spcAft>
                        <a:tabLst>
                          <a:tab pos="171450" algn="l"/>
                        </a:tabLst>
                      </a:pPr>
                      <a:r>
                        <a:rPr lang="en-US" sz="1600" dirty="0">
                          <a:latin typeface="Calibri"/>
                          <a:ea typeface="Times New Roman"/>
                          <a:cs typeface="Times New Roman"/>
                        </a:rPr>
                        <a:t>   the support of historical  </a:t>
                      </a:r>
                      <a:endParaRPr lang="en-US" sz="1600" dirty="0">
                        <a:latin typeface="Times New Roman"/>
                        <a:ea typeface="Times New Roman"/>
                        <a:cs typeface="Times New Roman"/>
                      </a:endParaRPr>
                    </a:p>
                    <a:p>
                      <a:pPr marL="0" marR="0" algn="l">
                        <a:spcBef>
                          <a:spcPts val="0"/>
                        </a:spcBef>
                        <a:spcAft>
                          <a:spcPts val="0"/>
                        </a:spcAft>
                        <a:tabLst>
                          <a:tab pos="171450" algn="l"/>
                        </a:tabLst>
                      </a:pPr>
                      <a:r>
                        <a:rPr lang="en-US" sz="1600" dirty="0">
                          <a:latin typeface="Calibri"/>
                          <a:ea typeface="Times New Roman"/>
                          <a:cs typeface="Times New Roman"/>
                        </a:rPr>
                        <a:t>   documents and other </a:t>
                      </a:r>
                      <a:endParaRPr lang="en-US" sz="1600" dirty="0">
                        <a:latin typeface="Times New Roman"/>
                        <a:ea typeface="Times New Roman"/>
                        <a:cs typeface="Times New Roman"/>
                      </a:endParaRPr>
                    </a:p>
                    <a:p>
                      <a:pPr marL="0" marR="0" algn="l">
                        <a:spcBef>
                          <a:spcPts val="0"/>
                        </a:spcBef>
                        <a:spcAft>
                          <a:spcPts val="0"/>
                        </a:spcAft>
                        <a:tabLst>
                          <a:tab pos="171450" algn="l"/>
                        </a:tabLst>
                      </a:pPr>
                      <a:r>
                        <a:rPr lang="en-US" sz="1600" dirty="0">
                          <a:latin typeface="Calibri"/>
                          <a:ea typeface="Times New Roman"/>
                          <a:cs typeface="Times New Roman"/>
                        </a:rPr>
                        <a:t>   related resources.</a:t>
                      </a:r>
                      <a:endParaRPr lang="en-US" sz="1600" dirty="0">
                        <a:latin typeface="Times New Roman"/>
                        <a:ea typeface="Times New Roman"/>
                        <a:cs typeface="Times New Roman"/>
                      </a:endParaRPr>
                    </a:p>
                    <a:p>
                      <a:pPr marL="114300" marR="0" algn="l">
                        <a:spcBef>
                          <a:spcPts val="0"/>
                        </a:spcBef>
                        <a:spcAft>
                          <a:spcPts val="0"/>
                        </a:spcAft>
                        <a:tabLst>
                          <a:tab pos="171450" algn="l"/>
                        </a:tabLst>
                      </a:pPr>
                      <a:r>
                        <a:rPr lang="en-US" sz="1600" dirty="0">
                          <a:solidFill>
                            <a:srgbClr val="3366FF"/>
                          </a:solidFill>
                          <a:latin typeface="Calibri"/>
                          <a:ea typeface="Times New Roman"/>
                          <a:cs typeface="Times New Roman"/>
                        </a:rPr>
                        <a:t>READING &amp; SPEAKING</a:t>
                      </a:r>
                      <a:endParaRPr lang="en-US" sz="1600" dirty="0">
                        <a:latin typeface="Times New Roman"/>
                        <a:ea typeface="Times New Roman"/>
                        <a:cs typeface="Times New Roman"/>
                      </a:endParaRPr>
                    </a:p>
                    <a:p>
                      <a:pPr marL="342900" marR="0" lvl="0" indent="-342900" algn="l">
                        <a:spcBef>
                          <a:spcPts val="0"/>
                        </a:spcBef>
                        <a:spcAft>
                          <a:spcPts val="0"/>
                        </a:spcAft>
                        <a:buFont typeface="Symbol"/>
                        <a:buChar char=""/>
                        <a:tabLst>
                          <a:tab pos="114300" algn="l"/>
                          <a:tab pos="171450" algn="l"/>
                        </a:tabLst>
                      </a:pPr>
                      <a:r>
                        <a:rPr lang="en-US" sz="1600" dirty="0">
                          <a:solidFill>
                            <a:schemeClr val="tx1"/>
                          </a:solidFill>
                          <a:latin typeface="Calibri"/>
                          <a:ea typeface="Times New Roman"/>
                          <a:cs typeface="Times New Roman"/>
                        </a:rPr>
                        <a:t>Identify and discuss factors pertaining to CAUSE/EFFECT</a:t>
                      </a:r>
                      <a:endParaRPr lang="en-US" sz="1600" dirty="0">
                        <a:solidFill>
                          <a:schemeClr val="tx1"/>
                        </a:solidFill>
                        <a:latin typeface="Times New Roman"/>
                        <a:ea typeface="Times New Roman"/>
                        <a:cs typeface="Times New Roman"/>
                      </a:endParaRPr>
                    </a:p>
                  </a:txBody>
                  <a:tcPr marL="37975" marR="379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marL="0" marR="0" algn="l">
                        <a:spcBef>
                          <a:spcPts val="200"/>
                        </a:spcBef>
                        <a:spcAft>
                          <a:spcPts val="200"/>
                        </a:spcAft>
                      </a:pPr>
                      <a:r>
                        <a:rPr lang="en-US" sz="1600" b="1" u="sng" dirty="0" smtClean="0">
                          <a:solidFill>
                            <a:schemeClr val="tx1"/>
                          </a:solidFill>
                          <a:latin typeface="Times New Roman" pitchFamily="18" charset="0"/>
                          <a:ea typeface="Times New Roman"/>
                          <a:cs typeface="Times New Roman" pitchFamily="18" charset="0"/>
                        </a:rPr>
                        <a:t>Key Vocabulary</a:t>
                      </a:r>
                      <a:r>
                        <a:rPr lang="en-US" sz="1600" dirty="0">
                          <a:solidFill>
                            <a:schemeClr val="tx1"/>
                          </a:solidFill>
                          <a:latin typeface="Times New Roman" pitchFamily="18" charset="0"/>
                          <a:ea typeface="Times New Roman"/>
                          <a:cs typeface="Times New Roman" pitchFamily="18" charset="0"/>
                        </a:rPr>
                        <a:t>: </a:t>
                      </a:r>
                      <a:r>
                        <a:rPr lang="en-US" sz="1600" dirty="0" smtClean="0">
                          <a:solidFill>
                            <a:schemeClr val="tx1"/>
                          </a:solidFill>
                          <a:latin typeface="Times New Roman" pitchFamily="18" charset="0"/>
                          <a:ea typeface="Times New Roman"/>
                          <a:cs typeface="Times New Roman" pitchFamily="18" charset="0"/>
                        </a:rPr>
                        <a:t>artifacts, before/during/ after, community, conflict, control, discrimination, document, immigrate/ emigrate, prejudice, survey, testimony, tradition</a:t>
                      </a:r>
                    </a:p>
                    <a:p>
                      <a:pPr marL="0" marR="0" algn="l">
                        <a:spcBef>
                          <a:spcPts val="200"/>
                        </a:spcBef>
                        <a:spcAft>
                          <a:spcPts val="200"/>
                        </a:spcAft>
                      </a:pPr>
                      <a:r>
                        <a:rPr lang="en-US" sz="1600" b="1" u="sng" dirty="0" smtClean="0">
                          <a:solidFill>
                            <a:schemeClr val="tx1"/>
                          </a:solidFill>
                          <a:latin typeface="Times New Roman" pitchFamily="18" charset="0"/>
                          <a:ea typeface="Times New Roman"/>
                          <a:cs typeface="Times New Roman" pitchFamily="18" charset="0"/>
                        </a:rPr>
                        <a:t>Strategies:</a:t>
                      </a:r>
                      <a:r>
                        <a:rPr lang="en-US" sz="1600" b="1" u="sng" baseline="0" dirty="0" smtClean="0">
                          <a:solidFill>
                            <a:schemeClr val="tx1"/>
                          </a:solidFill>
                          <a:latin typeface="Times New Roman" pitchFamily="18" charset="0"/>
                          <a:ea typeface="Times New Roman"/>
                          <a:cs typeface="Times New Roman" pitchFamily="18" charset="0"/>
                        </a:rPr>
                        <a:t> </a:t>
                      </a:r>
                      <a:r>
                        <a:rPr lang="en-US" sz="1600" dirty="0" smtClean="0">
                          <a:solidFill>
                            <a:schemeClr val="tx1"/>
                          </a:solidFill>
                          <a:latin typeface="Times New Roman" pitchFamily="18" charset="0"/>
                          <a:ea typeface="Times New Roman"/>
                          <a:cs typeface="Times New Roman" pitchFamily="18" charset="0"/>
                        </a:rPr>
                        <a:t>COGNATES</a:t>
                      </a:r>
                      <a:r>
                        <a:rPr lang="en-US" sz="1600" dirty="0">
                          <a:solidFill>
                            <a:schemeClr val="tx1"/>
                          </a:solidFill>
                          <a:latin typeface="Times New Roman" pitchFamily="18" charset="0"/>
                          <a:ea typeface="Times New Roman"/>
                          <a:cs typeface="Times New Roman" pitchFamily="18" charset="0"/>
                        </a:rPr>
                        <a:t>: Students identify and use of cognates </a:t>
                      </a:r>
                    </a:p>
                    <a:p>
                      <a:pPr marL="0" marR="0" algn="l">
                        <a:spcBef>
                          <a:spcPts val="200"/>
                        </a:spcBef>
                        <a:spcAft>
                          <a:spcPts val="200"/>
                        </a:spcAft>
                      </a:pPr>
                      <a:r>
                        <a:rPr lang="en-US" sz="1600" dirty="0">
                          <a:solidFill>
                            <a:schemeClr val="tx1"/>
                          </a:solidFill>
                          <a:latin typeface="Times New Roman" pitchFamily="18" charset="0"/>
                          <a:ea typeface="Times New Roman"/>
                          <a:cs typeface="Times New Roman" pitchFamily="18" charset="0"/>
                        </a:rPr>
                        <a:t>ETYMOLOGY: </a:t>
                      </a:r>
                      <a:r>
                        <a:rPr lang="en-US" sz="1600" dirty="0" smtClean="0">
                          <a:solidFill>
                            <a:schemeClr val="tx1"/>
                          </a:solidFill>
                          <a:latin typeface="Times New Roman" pitchFamily="18" charset="0"/>
                          <a:ea typeface="Times New Roman"/>
                          <a:cs typeface="Times New Roman" pitchFamily="18" charset="0"/>
                        </a:rPr>
                        <a:t>*Prefix</a:t>
                      </a:r>
                      <a:r>
                        <a:rPr lang="en-US" sz="1600" baseline="0" dirty="0" smtClean="0">
                          <a:solidFill>
                            <a:schemeClr val="tx1"/>
                          </a:solidFill>
                          <a:latin typeface="Times New Roman" pitchFamily="18" charset="0"/>
                          <a:ea typeface="Times New Roman"/>
                          <a:cs typeface="Times New Roman" pitchFamily="18" charset="0"/>
                        </a:rPr>
                        <a:t> IN-</a:t>
                      </a:r>
                      <a:endParaRPr lang="en-US" sz="1600" dirty="0">
                        <a:solidFill>
                          <a:schemeClr val="tx1"/>
                        </a:solidFill>
                        <a:latin typeface="Times New Roman" pitchFamily="18" charset="0"/>
                        <a:ea typeface="Times New Roman"/>
                        <a:cs typeface="Times New Roman" pitchFamily="18" charset="0"/>
                      </a:endParaRPr>
                    </a:p>
                    <a:p>
                      <a:pPr marL="0" marR="0" algn="l">
                        <a:spcBef>
                          <a:spcPts val="200"/>
                        </a:spcBef>
                        <a:spcAft>
                          <a:spcPts val="200"/>
                        </a:spcAft>
                      </a:pPr>
                      <a:r>
                        <a:rPr lang="en-US" sz="1600" dirty="0">
                          <a:solidFill>
                            <a:schemeClr val="tx1"/>
                          </a:solidFill>
                          <a:latin typeface="Times New Roman" pitchFamily="18" charset="0"/>
                          <a:ea typeface="Times New Roman"/>
                          <a:cs typeface="Times New Roman" pitchFamily="18" charset="0"/>
                        </a:rPr>
                        <a:t>*SUFFIX </a:t>
                      </a:r>
                      <a:r>
                        <a:rPr lang="en-US" sz="1600" dirty="0" smtClean="0">
                          <a:solidFill>
                            <a:schemeClr val="tx1"/>
                          </a:solidFill>
                          <a:latin typeface="Times New Roman" pitchFamily="18" charset="0"/>
                          <a:ea typeface="Times New Roman"/>
                          <a:cs typeface="Times New Roman" pitchFamily="18" charset="0"/>
                        </a:rPr>
                        <a:t>“-CIDE</a:t>
                      </a:r>
                      <a:r>
                        <a:rPr lang="en-US" sz="1600" dirty="0">
                          <a:solidFill>
                            <a:schemeClr val="tx1"/>
                          </a:solidFill>
                          <a:latin typeface="Times New Roman" pitchFamily="18" charset="0"/>
                          <a:ea typeface="Times New Roman"/>
                          <a:cs typeface="Times New Roman" pitchFamily="18" charset="0"/>
                        </a:rPr>
                        <a:t>” </a:t>
                      </a:r>
                      <a:r>
                        <a:rPr lang="en-US" sz="1600" dirty="0" smtClean="0">
                          <a:solidFill>
                            <a:schemeClr val="tx1"/>
                          </a:solidFill>
                          <a:latin typeface="Times New Roman" pitchFamily="18" charset="0"/>
                          <a:ea typeface="Times New Roman"/>
                          <a:cs typeface="Times New Roman" pitchFamily="18" charset="0"/>
                        </a:rPr>
                        <a:t>GENOCIDE</a:t>
                      </a:r>
                      <a:endParaRPr lang="en-US" sz="1600" dirty="0">
                        <a:solidFill>
                          <a:schemeClr val="tx1"/>
                        </a:solidFill>
                        <a:latin typeface="Times New Roman" pitchFamily="18" charset="0"/>
                        <a:ea typeface="Times New Roman"/>
                        <a:cs typeface="Times New Roman" pitchFamily="18" charset="0"/>
                      </a:endParaRPr>
                    </a:p>
                    <a:p>
                      <a:pPr marL="0" marR="0" algn="l">
                        <a:spcBef>
                          <a:spcPts val="200"/>
                        </a:spcBef>
                        <a:spcAft>
                          <a:spcPts val="200"/>
                        </a:spcAft>
                      </a:pPr>
                      <a:r>
                        <a:rPr lang="en-US" sz="1600" dirty="0">
                          <a:solidFill>
                            <a:schemeClr val="tx1"/>
                          </a:solidFill>
                          <a:latin typeface="Times New Roman" pitchFamily="18" charset="0"/>
                          <a:ea typeface="Times New Roman"/>
                          <a:cs typeface="Times New Roman" pitchFamily="18" charset="0"/>
                        </a:rPr>
                        <a:t>CONTEXT: Students use context clues while reading to make meaning.</a:t>
                      </a:r>
                    </a:p>
                    <a:p>
                      <a:pPr marL="0" marR="0" algn="l">
                        <a:spcBef>
                          <a:spcPts val="200"/>
                        </a:spcBef>
                        <a:spcAft>
                          <a:spcPts val="200"/>
                        </a:spcAft>
                      </a:pPr>
                      <a:r>
                        <a:rPr lang="en-US" sz="1400" b="1" u="sng" dirty="0" smtClean="0">
                          <a:latin typeface="Times New Roman" pitchFamily="18" charset="0"/>
                          <a:ea typeface="Times New Roman"/>
                          <a:cs typeface="Times New Roman" pitchFamily="18" charset="0"/>
                        </a:rPr>
                        <a:t>Key Structure : </a:t>
                      </a:r>
                      <a:r>
                        <a:rPr lang="en-US" sz="1400" b="0" u="none" dirty="0" smtClean="0">
                          <a:latin typeface="Times New Roman" pitchFamily="18" charset="0"/>
                          <a:ea typeface="Times New Roman"/>
                          <a:cs typeface="Times New Roman" pitchFamily="18" charset="0"/>
                        </a:rPr>
                        <a:t>Cause and</a:t>
                      </a:r>
                      <a:r>
                        <a:rPr lang="en-US" sz="1400" b="0" u="none" baseline="0" dirty="0" smtClean="0">
                          <a:latin typeface="Times New Roman" pitchFamily="18" charset="0"/>
                          <a:ea typeface="Times New Roman"/>
                          <a:cs typeface="Times New Roman" pitchFamily="18" charset="0"/>
                        </a:rPr>
                        <a:t> effect sentences</a:t>
                      </a:r>
                      <a:endParaRPr lang="en-US" sz="1400" b="0" u="none" dirty="0" smtClean="0">
                        <a:latin typeface="Times New Roman" pitchFamily="18" charset="0"/>
                        <a:ea typeface="Times New Roman"/>
                        <a:cs typeface="Times New Roman" pitchFamily="18" charset="0"/>
                      </a:endParaRPr>
                    </a:p>
                    <a:p>
                      <a:pPr marL="0" marR="0" algn="l">
                        <a:spcBef>
                          <a:spcPts val="200"/>
                        </a:spcBef>
                        <a:spcAft>
                          <a:spcPts val="200"/>
                        </a:spcAft>
                      </a:pPr>
                      <a:r>
                        <a:rPr lang="en-US" sz="1400" b="1" dirty="0" smtClean="0">
                          <a:latin typeface="Times New Roman" pitchFamily="18" charset="0"/>
                          <a:ea typeface="Times New Roman"/>
                          <a:cs typeface="Times New Roman" pitchFamily="18" charset="0"/>
                        </a:rPr>
                        <a:t>Warm Up</a:t>
                      </a:r>
                      <a:r>
                        <a:rPr lang="en-US" sz="1400" b="0" baseline="0" dirty="0" smtClean="0">
                          <a:latin typeface="Times New Roman" pitchFamily="18" charset="0"/>
                          <a:ea typeface="Times New Roman"/>
                          <a:cs typeface="Times New Roman" pitchFamily="18" charset="0"/>
                        </a:rPr>
                        <a:t>  </a:t>
                      </a:r>
                      <a:r>
                        <a:rPr lang="en-US" sz="1400" dirty="0" smtClean="0">
                          <a:latin typeface="Times New Roman" pitchFamily="18" charset="0"/>
                          <a:ea typeface="Times New Roman"/>
                          <a:cs typeface="Times New Roman" pitchFamily="18" charset="0"/>
                        </a:rPr>
                        <a:t>What </a:t>
                      </a:r>
                      <a:r>
                        <a:rPr lang="en-US" sz="1400" dirty="0">
                          <a:latin typeface="Times New Roman" pitchFamily="18" charset="0"/>
                          <a:ea typeface="Times New Roman"/>
                          <a:cs typeface="Times New Roman" pitchFamily="18" charset="0"/>
                        </a:rPr>
                        <a:t>do you know about events during the time period between WWI and the beginning of WWII?</a:t>
                      </a:r>
                    </a:p>
                    <a:p>
                      <a:pPr marL="0" marR="0" algn="l">
                        <a:spcBef>
                          <a:spcPts val="200"/>
                        </a:spcBef>
                        <a:spcAft>
                          <a:spcPts val="200"/>
                        </a:spcAft>
                      </a:pPr>
                      <a:r>
                        <a:rPr lang="en-US" sz="1400" b="1" dirty="0">
                          <a:latin typeface="Times New Roman" pitchFamily="18" charset="0"/>
                          <a:ea typeface="Times New Roman"/>
                          <a:cs typeface="Times New Roman" pitchFamily="18" charset="0"/>
                        </a:rPr>
                        <a:t>Lesson Sequence</a:t>
                      </a:r>
                      <a:endParaRPr lang="en-US" sz="1400" dirty="0">
                        <a:latin typeface="Times New Roman" pitchFamily="18" charset="0"/>
                        <a:ea typeface="Times New Roman"/>
                        <a:cs typeface="Times New Roman" pitchFamily="18" charset="0"/>
                      </a:endParaRPr>
                    </a:p>
                    <a:p>
                      <a:pPr marL="0" marR="0" algn="l">
                        <a:spcBef>
                          <a:spcPts val="200"/>
                        </a:spcBef>
                        <a:spcAft>
                          <a:spcPts val="200"/>
                        </a:spcAft>
                      </a:pPr>
                      <a:r>
                        <a:rPr lang="en-US" sz="1400" dirty="0">
                          <a:latin typeface="Times New Roman" pitchFamily="18" charset="0"/>
                          <a:ea typeface="Times New Roman"/>
                          <a:cs typeface="Times New Roman" pitchFamily="18" charset="0"/>
                        </a:rPr>
                        <a:t>1. Teacher: Introduces the Timeline of Events (1914-1939)</a:t>
                      </a:r>
                    </a:p>
                    <a:p>
                      <a:pPr marL="0" marR="0" algn="l">
                        <a:spcBef>
                          <a:spcPts val="200"/>
                        </a:spcBef>
                        <a:spcAft>
                          <a:spcPts val="200"/>
                        </a:spcAft>
                      </a:pPr>
                      <a:r>
                        <a:rPr lang="en-US" sz="1400" dirty="0">
                          <a:latin typeface="Times New Roman" pitchFamily="18" charset="0"/>
                          <a:ea typeface="Times New Roman"/>
                          <a:cs typeface="Times New Roman" pitchFamily="18" charset="0"/>
                        </a:rPr>
                        <a:t>2.  Students: Identify and discuss events   familiar to them.</a:t>
                      </a:r>
                    </a:p>
                    <a:p>
                      <a:pPr marL="0" marR="0" algn="l">
                        <a:spcBef>
                          <a:spcPts val="200"/>
                        </a:spcBef>
                        <a:spcAft>
                          <a:spcPts val="200"/>
                        </a:spcAft>
                      </a:pPr>
                      <a:r>
                        <a:rPr lang="en-US" sz="1400" dirty="0">
                          <a:latin typeface="Times New Roman" pitchFamily="18" charset="0"/>
                          <a:ea typeface="Times New Roman"/>
                          <a:cs typeface="Times New Roman" pitchFamily="18" charset="0"/>
                        </a:rPr>
                        <a:t>3. Teacher and Students: Read and discuss the  “36 Questions…” (focus on questions 1-5</a:t>
                      </a:r>
                      <a:r>
                        <a:rPr lang="en-US" sz="1400" dirty="0" smtClean="0">
                          <a:latin typeface="Times New Roman" pitchFamily="18" charset="0"/>
                          <a:ea typeface="Times New Roman"/>
                          <a:cs typeface="Times New Roman" pitchFamily="18" charset="0"/>
                        </a:rPr>
                        <a:t>).</a:t>
                      </a:r>
                      <a:endParaRPr lang="en-US" sz="1400" dirty="0">
                        <a:latin typeface="Times New Roman" pitchFamily="18" charset="0"/>
                        <a:ea typeface="Times New Roman"/>
                        <a:cs typeface="Times New Roman" pitchFamily="18" charset="0"/>
                      </a:endParaRPr>
                    </a:p>
                  </a:txBody>
                  <a:tcPr marL="37975" marR="379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marL="228600" marR="0" algn="l">
                        <a:spcBef>
                          <a:spcPts val="200"/>
                        </a:spcBef>
                        <a:spcAft>
                          <a:spcPts val="200"/>
                        </a:spcAft>
                      </a:pPr>
                      <a:r>
                        <a:rPr lang="en-US" sz="1600" b="1" dirty="0">
                          <a:latin typeface="Calibri"/>
                          <a:ea typeface="Times New Roman"/>
                          <a:cs typeface="Times New Roman"/>
                        </a:rPr>
                        <a:t>Formative</a:t>
                      </a:r>
                      <a:r>
                        <a:rPr lang="en-US" sz="1600" dirty="0">
                          <a:latin typeface="Calibri"/>
                          <a:ea typeface="Times New Roman"/>
                          <a:cs typeface="Times New Roman"/>
                        </a:rPr>
                        <a:t> </a:t>
                      </a:r>
                      <a:endParaRPr lang="en-US" sz="1600" dirty="0">
                        <a:latin typeface="Times New Roman"/>
                        <a:ea typeface="Times New Roman"/>
                        <a:cs typeface="Times New Roman"/>
                      </a:endParaRPr>
                    </a:p>
                    <a:p>
                      <a:pPr marL="342900" marR="0" lvl="0" indent="-342900" algn="l">
                        <a:spcBef>
                          <a:spcPts val="200"/>
                        </a:spcBef>
                        <a:spcAft>
                          <a:spcPts val="200"/>
                        </a:spcAft>
                        <a:buFont typeface="Symbol"/>
                        <a:buChar char=""/>
                        <a:tabLst>
                          <a:tab pos="228600" algn="l"/>
                        </a:tabLst>
                      </a:pPr>
                      <a:r>
                        <a:rPr lang="en-US" sz="1600" dirty="0">
                          <a:latin typeface="Calibri"/>
                          <a:ea typeface="Times New Roman"/>
                          <a:cs typeface="Times New Roman"/>
                        </a:rPr>
                        <a:t>Apply sequencing vocabulary while discussing the timeline.</a:t>
                      </a:r>
                      <a:endParaRPr lang="en-US" sz="1600" dirty="0">
                        <a:latin typeface="Times New Roman"/>
                        <a:ea typeface="Times New Roman"/>
                        <a:cs typeface="Times New Roman"/>
                      </a:endParaRPr>
                    </a:p>
                    <a:p>
                      <a:pPr marL="342900" marR="0" lvl="0" indent="-342900" algn="l">
                        <a:spcBef>
                          <a:spcPts val="200"/>
                        </a:spcBef>
                        <a:spcAft>
                          <a:spcPts val="200"/>
                        </a:spcAft>
                        <a:buFont typeface="Symbol"/>
                        <a:buChar char=""/>
                        <a:tabLst>
                          <a:tab pos="228600" algn="l"/>
                        </a:tabLst>
                      </a:pPr>
                      <a:r>
                        <a:rPr lang="en-US" sz="1600" dirty="0">
                          <a:latin typeface="Calibri"/>
                          <a:ea typeface="Times New Roman"/>
                          <a:cs typeface="Times New Roman"/>
                        </a:rPr>
                        <a:t>Retell and relate the information presented in the “36 Questions...” to the information in the Timeline</a:t>
                      </a:r>
                      <a:endParaRPr lang="en-US" sz="1600" dirty="0">
                        <a:latin typeface="Times New Roman"/>
                        <a:ea typeface="Times New Roman"/>
                        <a:cs typeface="Times New Roman"/>
                      </a:endParaRPr>
                    </a:p>
                    <a:p>
                      <a:pPr marL="342900" marR="0" lvl="0" indent="-342900" algn="l">
                        <a:spcBef>
                          <a:spcPts val="200"/>
                        </a:spcBef>
                        <a:spcAft>
                          <a:spcPts val="200"/>
                        </a:spcAft>
                        <a:buFont typeface="Symbol"/>
                        <a:buChar char=""/>
                        <a:tabLst>
                          <a:tab pos="228600" algn="l"/>
                        </a:tabLst>
                      </a:pPr>
                      <a:r>
                        <a:rPr lang="en-US" sz="1600" dirty="0">
                          <a:latin typeface="Calibri"/>
                          <a:ea typeface="Times New Roman"/>
                          <a:cs typeface="Times New Roman"/>
                        </a:rPr>
                        <a:t>Discuss the causes and effects of specific events on the timeline</a:t>
                      </a:r>
                      <a:endParaRPr lang="en-US" sz="1600" dirty="0">
                        <a:latin typeface="Times New Roman"/>
                        <a:ea typeface="Times New Roman"/>
                        <a:cs typeface="Times New Roman"/>
                      </a:endParaRPr>
                    </a:p>
                  </a:txBody>
                  <a:tcPr marL="37975" marR="379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bl>
          </a:graphicData>
        </a:graphic>
      </p:graphicFrame>
      <p:sp>
        <p:nvSpPr>
          <p:cNvPr id="143361"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 name="Title 1"/>
          <p:cNvSpPr>
            <a:spLocks noGrp="1"/>
          </p:cNvSpPr>
          <p:nvPr>
            <p:ph type="title"/>
          </p:nvPr>
        </p:nvSpPr>
        <p:spPr/>
        <p:txBody>
          <a:bodyPr/>
          <a:lstStyle/>
          <a:p>
            <a:r>
              <a:rPr lang="en-US" sz="4000" dirty="0" smtClean="0">
                <a:latin typeface="Times New Roman" pitchFamily="18" charset="0"/>
                <a:cs typeface="Times New Roman" pitchFamily="18" charset="0"/>
              </a:rPr>
              <a:t>Grade Level Cluster 6-8 Lesson 1</a:t>
            </a:r>
            <a:endParaRPr lang="en-US" sz="4000" dirty="0">
              <a:latin typeface="Times New Roman" pitchFamily="18" charset="0"/>
              <a:cs typeface="Times New Roman" pitchFamily="18" charset="0"/>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81000" y="1524000"/>
          <a:ext cx="8382000" cy="4734065"/>
        </p:xfrm>
        <a:graphic>
          <a:graphicData uri="http://schemas.openxmlformats.org/drawingml/2006/table">
            <a:tbl>
              <a:tblPr/>
              <a:tblGrid>
                <a:gridCol w="8382000"/>
              </a:tblGrid>
              <a:tr h="2581135">
                <a:tc>
                  <a:txBody>
                    <a:bodyPr/>
                    <a:lstStyle/>
                    <a:p>
                      <a:pPr marL="0" marR="0" algn="l">
                        <a:spcBef>
                          <a:spcPts val="200"/>
                        </a:spcBef>
                        <a:spcAft>
                          <a:spcPts val="200"/>
                        </a:spcAft>
                      </a:pPr>
                      <a:r>
                        <a:rPr lang="en-US" sz="1800" b="1" dirty="0">
                          <a:latin typeface="Calibri"/>
                          <a:ea typeface="Times New Roman"/>
                          <a:cs typeface="Times New Roman"/>
                        </a:rPr>
                        <a:t>Differentiation</a:t>
                      </a:r>
                      <a:r>
                        <a:rPr lang="en-US" sz="1800" b="1" dirty="0" smtClean="0">
                          <a:latin typeface="Calibri"/>
                          <a:ea typeface="Times New Roman"/>
                          <a:cs typeface="Times New Roman"/>
                        </a:rPr>
                        <a:t>:</a:t>
                      </a:r>
                    </a:p>
                    <a:p>
                      <a:pPr marL="0" marR="0" algn="l">
                        <a:spcBef>
                          <a:spcPts val="200"/>
                        </a:spcBef>
                        <a:spcAft>
                          <a:spcPts val="200"/>
                        </a:spcAft>
                      </a:pPr>
                      <a:r>
                        <a:rPr lang="en-US" sz="1800" b="0" i="1" dirty="0" smtClean="0">
                          <a:latin typeface="Calibri"/>
                          <a:ea typeface="Times New Roman"/>
                          <a:cs typeface="Times New Roman"/>
                        </a:rPr>
                        <a:t>Listening:</a:t>
                      </a:r>
                      <a:endParaRPr lang="en-US" sz="1800" b="0" i="1" dirty="0">
                        <a:latin typeface="Times New Roman"/>
                        <a:ea typeface="Times New Roman"/>
                        <a:cs typeface="Times New Roman"/>
                      </a:endParaRPr>
                    </a:p>
                    <a:p>
                      <a:pPr marL="0" marR="0" algn="l">
                        <a:spcBef>
                          <a:spcPts val="200"/>
                        </a:spcBef>
                        <a:spcAft>
                          <a:spcPts val="200"/>
                        </a:spcAft>
                      </a:pPr>
                      <a:r>
                        <a:rPr lang="en-US" sz="1800" dirty="0">
                          <a:solidFill>
                            <a:srgbClr val="3366FF"/>
                          </a:solidFill>
                          <a:latin typeface="Calibri"/>
                          <a:ea typeface="Times New Roman"/>
                          <a:cs typeface="Times New Roman"/>
                        </a:rPr>
                        <a:t>LEVEL 1:</a:t>
                      </a:r>
                      <a:r>
                        <a:rPr lang="en-US" sz="1800" dirty="0">
                          <a:latin typeface="Calibri"/>
                          <a:ea typeface="Times New Roman"/>
                          <a:cs typeface="Times New Roman"/>
                        </a:rPr>
                        <a:t> Students point to relevant dates or events on a </a:t>
                      </a:r>
                      <a:r>
                        <a:rPr lang="en-US" sz="1800" dirty="0" smtClean="0">
                          <a:latin typeface="Calibri"/>
                          <a:ea typeface="Times New Roman"/>
                          <a:cs typeface="Times New Roman"/>
                        </a:rPr>
                        <a:t>timeline after listening to oral statement.</a:t>
                      </a:r>
                      <a:endParaRPr lang="en-US" sz="1800" dirty="0">
                        <a:latin typeface="Times New Roman"/>
                        <a:ea typeface="Times New Roman"/>
                        <a:cs typeface="Times New Roman"/>
                      </a:endParaRPr>
                    </a:p>
                    <a:p>
                      <a:pPr marL="0" marR="0" algn="l">
                        <a:spcBef>
                          <a:spcPts val="200"/>
                        </a:spcBef>
                        <a:spcAft>
                          <a:spcPts val="200"/>
                        </a:spcAft>
                      </a:pPr>
                      <a:r>
                        <a:rPr lang="en-US" sz="1800" dirty="0">
                          <a:solidFill>
                            <a:srgbClr val="3366FF"/>
                          </a:solidFill>
                          <a:latin typeface="Calibri"/>
                          <a:ea typeface="Times New Roman"/>
                          <a:cs typeface="Times New Roman"/>
                        </a:rPr>
                        <a:t>LEVEL 2:</a:t>
                      </a:r>
                      <a:r>
                        <a:rPr lang="en-US" sz="1800" dirty="0">
                          <a:latin typeface="Calibri"/>
                          <a:ea typeface="Times New Roman"/>
                          <a:cs typeface="Times New Roman"/>
                        </a:rPr>
                        <a:t> Students identify and match relevant dates with events on a </a:t>
                      </a:r>
                      <a:r>
                        <a:rPr lang="en-US" sz="1800" dirty="0" smtClean="0">
                          <a:latin typeface="Calibri"/>
                          <a:ea typeface="Times New Roman"/>
                          <a:cs typeface="Times New Roman"/>
                        </a:rPr>
                        <a:t>timeline from oral discourse.</a:t>
                      </a:r>
                      <a:endParaRPr lang="en-US" sz="1800" dirty="0">
                        <a:latin typeface="Times New Roman"/>
                        <a:ea typeface="Times New Roman"/>
                        <a:cs typeface="Times New Roman"/>
                      </a:endParaRPr>
                    </a:p>
                    <a:p>
                      <a:pPr marL="0" marR="0" algn="l">
                        <a:spcBef>
                          <a:spcPts val="200"/>
                        </a:spcBef>
                        <a:spcAft>
                          <a:spcPts val="200"/>
                        </a:spcAft>
                      </a:pPr>
                      <a:r>
                        <a:rPr lang="en-US" sz="1800" dirty="0">
                          <a:solidFill>
                            <a:srgbClr val="3366FF"/>
                          </a:solidFill>
                          <a:latin typeface="Calibri"/>
                          <a:ea typeface="Times New Roman"/>
                          <a:cs typeface="Times New Roman"/>
                        </a:rPr>
                        <a:t>LEVEL 3:</a:t>
                      </a:r>
                      <a:r>
                        <a:rPr lang="en-US" sz="1800" dirty="0">
                          <a:latin typeface="Calibri"/>
                          <a:ea typeface="Times New Roman"/>
                          <a:cs typeface="Times New Roman"/>
                        </a:rPr>
                        <a:t> Students </a:t>
                      </a:r>
                      <a:r>
                        <a:rPr lang="en-US" sz="1800" dirty="0" smtClean="0">
                          <a:latin typeface="Calibri"/>
                          <a:ea typeface="Times New Roman"/>
                          <a:cs typeface="Times New Roman"/>
                        </a:rPr>
                        <a:t>sequence events from listening to information shared orally.</a:t>
                      </a:r>
                      <a:endParaRPr lang="en-US" sz="1800" dirty="0">
                        <a:latin typeface="Times New Roman"/>
                        <a:ea typeface="Times New Roman"/>
                        <a:cs typeface="Times New Roman"/>
                      </a:endParaRPr>
                    </a:p>
                    <a:p>
                      <a:pPr marL="0" marR="0" algn="l">
                        <a:spcBef>
                          <a:spcPts val="200"/>
                        </a:spcBef>
                        <a:spcAft>
                          <a:spcPts val="200"/>
                        </a:spcAft>
                      </a:pPr>
                      <a:r>
                        <a:rPr lang="en-US" sz="1800" dirty="0">
                          <a:solidFill>
                            <a:srgbClr val="3366FF"/>
                          </a:solidFill>
                          <a:latin typeface="Calibri"/>
                          <a:ea typeface="Times New Roman"/>
                          <a:cs typeface="Times New Roman"/>
                        </a:rPr>
                        <a:t>LEVEL 4:</a:t>
                      </a:r>
                      <a:r>
                        <a:rPr lang="en-US" sz="1800" dirty="0">
                          <a:latin typeface="Calibri"/>
                          <a:ea typeface="Times New Roman"/>
                          <a:cs typeface="Times New Roman"/>
                        </a:rPr>
                        <a:t>  Students </a:t>
                      </a:r>
                      <a:r>
                        <a:rPr lang="en-US" sz="1800" dirty="0" smtClean="0">
                          <a:latin typeface="Calibri"/>
                          <a:ea typeface="Times New Roman"/>
                          <a:cs typeface="Times New Roman"/>
                        </a:rPr>
                        <a:t>identify</a:t>
                      </a:r>
                      <a:r>
                        <a:rPr lang="en-US" sz="1800" baseline="0" dirty="0" smtClean="0">
                          <a:latin typeface="Calibri"/>
                          <a:ea typeface="Times New Roman"/>
                          <a:cs typeface="Times New Roman"/>
                        </a:rPr>
                        <a:t> previous and subsequent events </a:t>
                      </a:r>
                      <a:r>
                        <a:rPr lang="en-US" sz="1800" dirty="0" smtClean="0">
                          <a:latin typeface="+mn-lt"/>
                          <a:ea typeface="Times New Roman"/>
                          <a:cs typeface="Times New Roman"/>
                        </a:rPr>
                        <a:t>on a timeline</a:t>
                      </a:r>
                      <a:r>
                        <a:rPr lang="en-US" sz="1800" dirty="0" smtClean="0">
                          <a:solidFill>
                            <a:srgbClr val="3366FF"/>
                          </a:solidFill>
                          <a:latin typeface="+mn-lt"/>
                          <a:ea typeface="Times New Roman"/>
                          <a:cs typeface="Times New Roman"/>
                        </a:rPr>
                        <a:t> </a:t>
                      </a:r>
                      <a:r>
                        <a:rPr lang="en-US" sz="1800" dirty="0" smtClean="0">
                          <a:solidFill>
                            <a:schemeClr val="tx1"/>
                          </a:solidFill>
                          <a:latin typeface="+mn-lt"/>
                          <a:ea typeface="Times New Roman"/>
                          <a:cs typeface="Times New Roman"/>
                        </a:rPr>
                        <a:t>when event is </a:t>
                      </a:r>
                      <a:r>
                        <a:rPr lang="en-US" sz="1800" baseline="0" dirty="0" smtClean="0">
                          <a:latin typeface="Calibri"/>
                          <a:ea typeface="Times New Roman"/>
                          <a:cs typeface="Times New Roman"/>
                        </a:rPr>
                        <a:t>described orally</a:t>
                      </a:r>
                      <a:endParaRPr lang="en-US" sz="1800" dirty="0">
                        <a:latin typeface="Times New Roman"/>
                        <a:ea typeface="Times New Roman"/>
                        <a:cs typeface="Times New Roman"/>
                      </a:endParaRPr>
                    </a:p>
                    <a:p>
                      <a:pPr marL="0" marR="0" algn="l">
                        <a:spcBef>
                          <a:spcPts val="200"/>
                        </a:spcBef>
                        <a:spcAft>
                          <a:spcPts val="200"/>
                        </a:spcAft>
                      </a:pPr>
                      <a:r>
                        <a:rPr lang="en-US" sz="1800" dirty="0">
                          <a:solidFill>
                            <a:srgbClr val="3366FF"/>
                          </a:solidFill>
                          <a:latin typeface="Calibri"/>
                          <a:ea typeface="Times New Roman"/>
                          <a:cs typeface="Times New Roman"/>
                        </a:rPr>
                        <a:t>LEVEL 5:</a:t>
                      </a:r>
                      <a:r>
                        <a:rPr lang="en-US" sz="1800" dirty="0">
                          <a:latin typeface="Calibri"/>
                          <a:ea typeface="Times New Roman"/>
                          <a:cs typeface="Times New Roman"/>
                        </a:rPr>
                        <a:t> Students </a:t>
                      </a:r>
                      <a:r>
                        <a:rPr lang="en-US" sz="1800" dirty="0" smtClean="0">
                          <a:latin typeface="Calibri"/>
                          <a:ea typeface="Times New Roman"/>
                          <a:cs typeface="Times New Roman"/>
                        </a:rPr>
                        <a:t>create</a:t>
                      </a:r>
                      <a:r>
                        <a:rPr lang="en-US" sz="1800" baseline="0" dirty="0" smtClean="0">
                          <a:latin typeface="Calibri"/>
                          <a:ea typeface="Times New Roman"/>
                          <a:cs typeface="Times New Roman"/>
                        </a:rPr>
                        <a:t> timeline with events described orally.</a:t>
                      </a:r>
                      <a:endParaRPr lang="en-US" sz="1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1686065">
                <a:tc>
                  <a:txBody>
                    <a:bodyPr/>
                    <a:lstStyle/>
                    <a:p>
                      <a:pPr marL="0" marR="0" algn="l">
                        <a:spcBef>
                          <a:spcPts val="200"/>
                        </a:spcBef>
                        <a:spcAft>
                          <a:spcPts val="200"/>
                        </a:spcAft>
                      </a:pPr>
                      <a:r>
                        <a:rPr lang="en-US" sz="1800" b="1" dirty="0">
                          <a:latin typeface="Calibri"/>
                          <a:ea typeface="Times New Roman"/>
                          <a:cs typeface="Times New Roman"/>
                        </a:rPr>
                        <a:t>Resources Provided:</a:t>
                      </a:r>
                      <a:endParaRPr lang="en-US" sz="1800" dirty="0">
                        <a:latin typeface="Times New Roman"/>
                        <a:ea typeface="Times New Roman"/>
                        <a:cs typeface="Times New Roman"/>
                      </a:endParaRPr>
                    </a:p>
                    <a:p>
                      <a:pPr marL="342900" marR="0" lvl="0" indent="-342900" algn="just">
                        <a:spcBef>
                          <a:spcPts val="200"/>
                        </a:spcBef>
                        <a:spcAft>
                          <a:spcPts val="200"/>
                        </a:spcAft>
                        <a:buFont typeface="Symbol"/>
                        <a:buChar char=""/>
                      </a:pPr>
                      <a:r>
                        <a:rPr lang="es-ES" sz="1800" u="sng" dirty="0" err="1">
                          <a:solidFill>
                            <a:srgbClr val="0000FF"/>
                          </a:solidFill>
                          <a:latin typeface="Calibri"/>
                          <a:ea typeface="Times New Roman"/>
                          <a:cs typeface="Times New Roman"/>
                          <a:hlinkClick r:id="rId2"/>
                        </a:rPr>
                        <a:t>Timeline</a:t>
                      </a:r>
                      <a:r>
                        <a:rPr lang="es-ES" sz="1800" u="sng" dirty="0">
                          <a:solidFill>
                            <a:srgbClr val="0000FF"/>
                          </a:solidFill>
                          <a:latin typeface="Calibri"/>
                          <a:ea typeface="Times New Roman"/>
                          <a:cs typeface="Times New Roman"/>
                          <a:hlinkClick r:id="rId2"/>
                        </a:rPr>
                        <a:t>: WWI (Pre-1914) -PBS</a:t>
                      </a:r>
                      <a:endParaRPr lang="en-US" sz="1800" dirty="0">
                        <a:latin typeface="Times New Roman"/>
                        <a:ea typeface="Times New Roman"/>
                        <a:cs typeface="Times New Roman"/>
                      </a:endParaRPr>
                    </a:p>
                    <a:p>
                      <a:pPr marL="342900" marR="0" lvl="0" indent="-342900" algn="just">
                        <a:spcBef>
                          <a:spcPts val="200"/>
                        </a:spcBef>
                        <a:spcAft>
                          <a:spcPts val="200"/>
                        </a:spcAft>
                        <a:buFont typeface="Symbol"/>
                        <a:buChar char=""/>
                      </a:pPr>
                      <a:r>
                        <a:rPr lang="es-ES" sz="1800" u="sng" dirty="0" err="1">
                          <a:solidFill>
                            <a:srgbClr val="0000FF"/>
                          </a:solidFill>
                          <a:latin typeface="Calibri"/>
                          <a:ea typeface="Times New Roman"/>
                          <a:cs typeface="Times New Roman"/>
                          <a:hlinkClick r:id="rId3"/>
                        </a:rPr>
                        <a:t>Timeline</a:t>
                      </a:r>
                      <a:r>
                        <a:rPr lang="es-ES" sz="1800" u="sng" dirty="0">
                          <a:solidFill>
                            <a:srgbClr val="0000FF"/>
                          </a:solidFill>
                          <a:latin typeface="Calibri"/>
                          <a:ea typeface="Times New Roman"/>
                          <a:cs typeface="Times New Roman"/>
                          <a:hlinkClick r:id="rId3"/>
                        </a:rPr>
                        <a:t>: WWII -“</a:t>
                      </a:r>
                      <a:r>
                        <a:rPr lang="es-ES" sz="1800" u="sng" dirty="0" err="1">
                          <a:solidFill>
                            <a:srgbClr val="0000FF"/>
                          </a:solidFill>
                          <a:latin typeface="Calibri"/>
                          <a:ea typeface="Times New Roman"/>
                          <a:cs typeface="Times New Roman"/>
                          <a:hlinkClick r:id="rId3"/>
                        </a:rPr>
                        <a:t>The</a:t>
                      </a:r>
                      <a:r>
                        <a:rPr lang="es-ES" sz="1800" u="sng" dirty="0">
                          <a:solidFill>
                            <a:srgbClr val="0000FF"/>
                          </a:solidFill>
                          <a:latin typeface="Calibri"/>
                          <a:ea typeface="Times New Roman"/>
                          <a:cs typeface="Times New Roman"/>
                          <a:hlinkClick r:id="rId3"/>
                        </a:rPr>
                        <a:t> </a:t>
                      </a:r>
                      <a:r>
                        <a:rPr lang="es-ES" sz="1800" u="sng" dirty="0" err="1">
                          <a:solidFill>
                            <a:srgbClr val="0000FF"/>
                          </a:solidFill>
                          <a:latin typeface="Calibri"/>
                          <a:ea typeface="Times New Roman"/>
                          <a:cs typeface="Times New Roman"/>
                          <a:hlinkClick r:id="rId3"/>
                        </a:rPr>
                        <a:t>Perilous</a:t>
                      </a:r>
                      <a:r>
                        <a:rPr lang="es-ES" sz="1800" u="sng" dirty="0">
                          <a:solidFill>
                            <a:srgbClr val="0000FF"/>
                          </a:solidFill>
                          <a:latin typeface="Calibri"/>
                          <a:ea typeface="Times New Roman"/>
                          <a:cs typeface="Times New Roman"/>
                          <a:hlinkClick r:id="rId3"/>
                        </a:rPr>
                        <a:t> </a:t>
                      </a:r>
                      <a:r>
                        <a:rPr lang="es-ES" sz="1800" u="sng" dirty="0" err="1">
                          <a:solidFill>
                            <a:srgbClr val="0000FF"/>
                          </a:solidFill>
                          <a:latin typeface="Calibri"/>
                          <a:ea typeface="Times New Roman"/>
                          <a:cs typeface="Times New Roman"/>
                          <a:hlinkClick r:id="rId3"/>
                        </a:rPr>
                        <a:t>Fight</a:t>
                      </a:r>
                      <a:r>
                        <a:rPr lang="es-ES" sz="1800" u="sng" dirty="0">
                          <a:solidFill>
                            <a:srgbClr val="0000FF"/>
                          </a:solidFill>
                          <a:latin typeface="Calibri"/>
                          <a:ea typeface="Times New Roman"/>
                          <a:cs typeface="Times New Roman"/>
                          <a:hlinkClick r:id="rId3"/>
                        </a:rPr>
                        <a:t>” -PBS</a:t>
                      </a:r>
                      <a:endParaRPr lang="en-US" sz="1800" dirty="0">
                        <a:latin typeface="Times New Roman"/>
                        <a:ea typeface="Times New Roman"/>
                        <a:cs typeface="Times New Roman"/>
                      </a:endParaRPr>
                    </a:p>
                    <a:p>
                      <a:pPr marL="342900" marR="0" lvl="0" indent="-342900" algn="just">
                        <a:spcBef>
                          <a:spcPts val="200"/>
                        </a:spcBef>
                        <a:spcAft>
                          <a:spcPts val="200"/>
                        </a:spcAft>
                        <a:buFont typeface="Symbol"/>
                        <a:buChar char=""/>
                      </a:pPr>
                      <a:r>
                        <a:rPr lang="es-ES" sz="1800" u="sng" dirty="0" err="1">
                          <a:solidFill>
                            <a:srgbClr val="0000FF"/>
                          </a:solidFill>
                          <a:latin typeface="Calibri"/>
                          <a:ea typeface="Times New Roman"/>
                          <a:cs typeface="Times New Roman"/>
                          <a:hlinkClick r:id="rId4"/>
                        </a:rPr>
                        <a:t>Timeline</a:t>
                      </a:r>
                      <a:r>
                        <a:rPr lang="es-ES" sz="1800" u="sng" dirty="0">
                          <a:solidFill>
                            <a:srgbClr val="0000FF"/>
                          </a:solidFill>
                          <a:latin typeface="Calibri"/>
                          <a:ea typeface="Times New Roman"/>
                          <a:cs typeface="Times New Roman"/>
                          <a:hlinkClick r:id="rId4"/>
                        </a:rPr>
                        <a:t>: “</a:t>
                      </a:r>
                      <a:r>
                        <a:rPr lang="es-ES" sz="1800" u="sng" dirty="0" err="1">
                          <a:solidFill>
                            <a:srgbClr val="0000FF"/>
                          </a:solidFill>
                          <a:latin typeface="Calibri"/>
                          <a:ea typeface="Times New Roman"/>
                          <a:cs typeface="Times New Roman"/>
                          <a:hlinkClick r:id="rId4"/>
                        </a:rPr>
                        <a:t>The</a:t>
                      </a:r>
                      <a:r>
                        <a:rPr lang="es-ES" sz="1800" u="sng" dirty="0">
                          <a:solidFill>
                            <a:srgbClr val="0000FF"/>
                          </a:solidFill>
                          <a:latin typeface="Calibri"/>
                          <a:ea typeface="Times New Roman"/>
                          <a:cs typeface="Times New Roman"/>
                          <a:hlinkClick r:id="rId4"/>
                        </a:rPr>
                        <a:t> </a:t>
                      </a:r>
                      <a:r>
                        <a:rPr lang="es-ES" sz="1800" u="sng" dirty="0" err="1">
                          <a:solidFill>
                            <a:srgbClr val="0000FF"/>
                          </a:solidFill>
                          <a:latin typeface="Calibri"/>
                          <a:ea typeface="Times New Roman"/>
                          <a:cs typeface="Times New Roman"/>
                          <a:hlinkClick r:id="rId4"/>
                        </a:rPr>
                        <a:t>War</a:t>
                      </a:r>
                      <a:r>
                        <a:rPr lang="es-ES" sz="1800" u="sng" dirty="0">
                          <a:solidFill>
                            <a:srgbClr val="0000FF"/>
                          </a:solidFill>
                          <a:latin typeface="Calibri"/>
                          <a:ea typeface="Times New Roman"/>
                          <a:cs typeface="Times New Roman"/>
                          <a:hlinkClick r:id="rId4"/>
                        </a:rPr>
                        <a:t>”- </a:t>
                      </a:r>
                      <a:r>
                        <a:rPr lang="es-ES" sz="1800" u="sng" dirty="0" err="1">
                          <a:solidFill>
                            <a:srgbClr val="0000FF"/>
                          </a:solidFill>
                          <a:latin typeface="Calibri"/>
                          <a:ea typeface="Times New Roman"/>
                          <a:cs typeface="Times New Roman"/>
                          <a:hlinkClick r:id="rId4"/>
                        </a:rPr>
                        <a:t>Timeline</a:t>
                      </a:r>
                      <a:r>
                        <a:rPr lang="es-ES" sz="1800" u="sng" dirty="0">
                          <a:solidFill>
                            <a:srgbClr val="0000FF"/>
                          </a:solidFill>
                          <a:latin typeface="Calibri"/>
                          <a:ea typeface="Times New Roman"/>
                          <a:cs typeface="Times New Roman"/>
                          <a:hlinkClick r:id="rId4"/>
                        </a:rPr>
                        <a:t> of WWII -PBS</a:t>
                      </a:r>
                      <a:endParaRPr lang="en-US" sz="1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bl>
          </a:graphicData>
        </a:graphic>
      </p:graphicFrame>
      <p:sp>
        <p:nvSpPr>
          <p:cNvPr id="5" name="Title 1"/>
          <p:cNvSpPr>
            <a:spLocks noGrp="1"/>
          </p:cNvSpPr>
          <p:nvPr>
            <p:ph type="title"/>
          </p:nvPr>
        </p:nvSpPr>
        <p:spPr/>
        <p:txBody>
          <a:bodyPr/>
          <a:lstStyle/>
          <a:p>
            <a:r>
              <a:rPr lang="en-US" sz="4000" dirty="0" smtClean="0">
                <a:latin typeface="Times New Roman" pitchFamily="18" charset="0"/>
                <a:cs typeface="Times New Roman" pitchFamily="18" charset="0"/>
              </a:rPr>
              <a:t>Grade Level Cluster 6-8 Lesson 1</a:t>
            </a:r>
            <a:endParaRPr lang="en-US" sz="4000" dirty="0">
              <a:latin typeface="Times New Roman" pitchFamily="18" charset="0"/>
              <a:cs typeface="Times New Roman" pitchFamily="18" charset="0"/>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 &amp;A</a:t>
            </a:r>
            <a:endParaRPr lang="en-US" dirty="0"/>
          </a:p>
        </p:txBody>
      </p:sp>
      <p:sp>
        <p:nvSpPr>
          <p:cNvPr id="3" name="Content Placeholder 2"/>
          <p:cNvSpPr>
            <a:spLocks noGrp="1"/>
          </p:cNvSpPr>
          <p:nvPr>
            <p:ph idx="1"/>
          </p:nvPr>
        </p:nvSpPr>
        <p:spPr>
          <a:xfrm>
            <a:off x="1371600" y="1600200"/>
            <a:ext cx="5867400" cy="4525963"/>
          </a:xfrm>
          <a:ln>
            <a:solidFill>
              <a:schemeClr val="accent1"/>
            </a:solidFill>
          </a:ln>
        </p:spPr>
        <p:txBody>
          <a:bodyPr/>
          <a:lstStyle/>
          <a:p>
            <a:r>
              <a:rPr lang="en-US" b="1" dirty="0" smtClean="0"/>
              <a:t>S</a:t>
            </a:r>
            <a:r>
              <a:rPr lang="en-US" dirty="0" smtClean="0"/>
              <a:t>uggestions </a:t>
            </a:r>
          </a:p>
          <a:p>
            <a:r>
              <a:rPr lang="en-US" b="1" dirty="0" smtClean="0"/>
              <a:t>Q</a:t>
            </a:r>
            <a:r>
              <a:rPr lang="en-US" dirty="0" smtClean="0"/>
              <a:t>uestions</a:t>
            </a:r>
          </a:p>
          <a:p>
            <a:r>
              <a:rPr lang="en-US" b="1" dirty="0" smtClean="0"/>
              <a:t>U</a:t>
            </a:r>
            <a:r>
              <a:rPr lang="en-US" dirty="0" smtClean="0"/>
              <a:t>nderstandings </a:t>
            </a:r>
          </a:p>
          <a:p>
            <a:r>
              <a:rPr lang="en-US" b="1" dirty="0" smtClean="0"/>
              <a:t>A</a:t>
            </a:r>
            <a:r>
              <a:rPr lang="en-US" dirty="0" smtClean="0"/>
              <a:t>ccommodations in general education curriculum</a:t>
            </a:r>
          </a:p>
          <a:p>
            <a:r>
              <a:rPr lang="en-US" b="1" dirty="0" smtClean="0"/>
              <a:t>R</a:t>
            </a:r>
            <a:r>
              <a:rPr lang="en-US" dirty="0" smtClean="0"/>
              <a:t>ecommendations</a:t>
            </a:r>
          </a:p>
          <a:p>
            <a:r>
              <a:rPr lang="en-US" b="1" dirty="0" smtClean="0"/>
              <a:t>E</a:t>
            </a:r>
            <a:r>
              <a:rPr lang="en-US" dirty="0" smtClean="0"/>
              <a:t>valuation</a:t>
            </a:r>
          </a:p>
          <a:p>
            <a:pPr>
              <a:buNone/>
            </a:pPr>
            <a:endParaRPr lang="en-US"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274638"/>
            <a:ext cx="8153400" cy="1020762"/>
          </a:xfrm>
        </p:spPr>
        <p:txBody>
          <a:bodyPr/>
          <a:lstStyle/>
          <a:p>
            <a:r>
              <a:rPr lang="en-US" sz="4000" dirty="0" smtClean="0">
                <a:latin typeface="Arial Rounded MT Bold" pitchFamily="34" charset="0"/>
              </a:rPr>
              <a:t>Grade Level Cluster: Pre K- 5 </a:t>
            </a:r>
          </a:p>
        </p:txBody>
      </p:sp>
      <p:sp>
        <p:nvSpPr>
          <p:cNvPr id="3075" name="Content Placeholder 2"/>
          <p:cNvSpPr>
            <a:spLocks noGrp="1"/>
          </p:cNvSpPr>
          <p:nvPr>
            <p:ph idx="1"/>
          </p:nvPr>
        </p:nvSpPr>
        <p:spPr>
          <a:ln>
            <a:solidFill>
              <a:schemeClr val="accent1"/>
            </a:solidFill>
          </a:ln>
        </p:spPr>
        <p:txBody>
          <a:bodyPr/>
          <a:lstStyle/>
          <a:p>
            <a:pPr>
              <a:buNone/>
            </a:pPr>
            <a:r>
              <a:rPr lang="en-US" sz="2000" u="sng" dirty="0" err="1" smtClean="0">
                <a:latin typeface="Times New Roman" pitchFamily="18" charset="0"/>
                <a:cs typeface="Times New Roman" pitchFamily="18" charset="0"/>
              </a:rPr>
              <a:t>PreK</a:t>
            </a:r>
            <a:r>
              <a:rPr lang="en-US" sz="2000" u="sng" dirty="0" smtClean="0">
                <a:latin typeface="Times New Roman" pitchFamily="18" charset="0"/>
                <a:cs typeface="Times New Roman" pitchFamily="18" charset="0"/>
              </a:rPr>
              <a:t>-K</a:t>
            </a:r>
          </a:p>
          <a:p>
            <a:pPr>
              <a:buFont typeface="Arial" pitchFamily="34" charset="0"/>
              <a:buChar char="•"/>
            </a:pPr>
            <a:r>
              <a:rPr lang="en-US" sz="2000" dirty="0" err="1" smtClean="0">
                <a:latin typeface="Times New Roman" pitchFamily="18" charset="0"/>
                <a:cs typeface="Times New Roman" pitchFamily="18" charset="0"/>
              </a:rPr>
              <a:t>Sandee</a:t>
            </a:r>
            <a:r>
              <a:rPr lang="en-US" sz="2000" dirty="0" smtClean="0">
                <a:latin typeface="Times New Roman" pitchFamily="18" charset="0"/>
                <a:cs typeface="Times New Roman" pitchFamily="18" charset="0"/>
              </a:rPr>
              <a:t> McHugh-McBride        	Retired, Howell</a:t>
            </a:r>
          </a:p>
          <a:p>
            <a:pPr>
              <a:buFont typeface="Arial" pitchFamily="34" charset="0"/>
              <a:buChar char="•"/>
            </a:pPr>
            <a:r>
              <a:rPr lang="en-US" sz="2000" dirty="0" smtClean="0">
                <a:latin typeface="Times New Roman" pitchFamily="18" charset="0"/>
                <a:cs typeface="Times New Roman" pitchFamily="18" charset="0"/>
              </a:rPr>
              <a:t>Monica </a:t>
            </a:r>
            <a:r>
              <a:rPr lang="en-US" sz="2000" dirty="0" err="1" smtClean="0">
                <a:latin typeface="Times New Roman" pitchFamily="18" charset="0"/>
                <a:cs typeface="Times New Roman" pitchFamily="18" charset="0"/>
              </a:rPr>
              <a:t>Schnee</a:t>
            </a:r>
            <a:r>
              <a:rPr lang="en-US" sz="2000" dirty="0" smtClean="0">
                <a:latin typeface="Times New Roman" pitchFamily="18" charset="0"/>
                <a:cs typeface="Times New Roman" pitchFamily="18" charset="0"/>
              </a:rPr>
              <a:t> 		River Edge</a:t>
            </a:r>
          </a:p>
          <a:p>
            <a:pPr>
              <a:buNone/>
            </a:pPr>
            <a:r>
              <a:rPr lang="en-US" sz="2000" u="sng" dirty="0" smtClean="0">
                <a:latin typeface="Times New Roman" pitchFamily="18" charset="0"/>
                <a:cs typeface="Times New Roman" pitchFamily="18" charset="0"/>
              </a:rPr>
              <a:t>Grades 1-2</a:t>
            </a:r>
          </a:p>
          <a:p>
            <a:pPr>
              <a:buFont typeface="Arial" pitchFamily="34" charset="0"/>
              <a:buChar char="•"/>
            </a:pPr>
            <a:r>
              <a:rPr lang="en-US" sz="2000" dirty="0" smtClean="0">
                <a:latin typeface="Times New Roman" pitchFamily="18" charset="0"/>
                <a:cs typeface="Times New Roman" pitchFamily="18" charset="0"/>
              </a:rPr>
              <a:t>Kathleen Fernandez		Lumberton</a:t>
            </a:r>
          </a:p>
          <a:p>
            <a:pPr>
              <a:buFont typeface="Arial" pitchFamily="34" charset="0"/>
              <a:buChar char="•"/>
            </a:pPr>
            <a:r>
              <a:rPr lang="en-US" sz="2000" dirty="0" smtClean="0">
                <a:latin typeface="Times New Roman" pitchFamily="18" charset="0"/>
                <a:cs typeface="Times New Roman" pitchFamily="18" charset="0"/>
              </a:rPr>
              <a:t>Patricia </a:t>
            </a:r>
            <a:r>
              <a:rPr lang="en-US" sz="2000" dirty="0" err="1" smtClean="0">
                <a:latin typeface="Times New Roman" pitchFamily="18" charset="0"/>
                <a:cs typeface="Times New Roman" pitchFamily="18" charset="0"/>
              </a:rPr>
              <a:t>Jasinski</a:t>
            </a:r>
            <a:r>
              <a:rPr lang="en-US" sz="2000" dirty="0" smtClean="0">
                <a:latin typeface="Times New Roman" pitchFamily="18" charset="0"/>
                <a:cs typeface="Times New Roman" pitchFamily="18" charset="0"/>
              </a:rPr>
              <a:t> 		Absecon</a:t>
            </a:r>
          </a:p>
          <a:p>
            <a:pPr>
              <a:buFont typeface="Arial" pitchFamily="34" charset="0"/>
              <a:buChar char="•"/>
            </a:pPr>
            <a:r>
              <a:rPr lang="en-US" sz="2000" dirty="0" smtClean="0">
                <a:latin typeface="Times New Roman" pitchFamily="18" charset="0"/>
                <a:cs typeface="Times New Roman" pitchFamily="18" charset="0"/>
              </a:rPr>
              <a:t>Elizabeth </a:t>
            </a:r>
            <a:r>
              <a:rPr lang="en-US" sz="2000" dirty="0" err="1" smtClean="0">
                <a:latin typeface="Times New Roman" pitchFamily="18" charset="0"/>
                <a:cs typeface="Times New Roman" pitchFamily="18" charset="0"/>
              </a:rPr>
              <a:t>Solowey</a:t>
            </a:r>
            <a:r>
              <a:rPr lang="en-US" sz="2000" dirty="0" smtClean="0">
                <a:latin typeface="Times New Roman" pitchFamily="18" charset="0"/>
                <a:cs typeface="Times New Roman" pitchFamily="18" charset="0"/>
              </a:rPr>
              <a:t>		Oaklyn</a:t>
            </a:r>
          </a:p>
          <a:p>
            <a:pPr>
              <a:buNone/>
            </a:pPr>
            <a:r>
              <a:rPr lang="en-US" sz="2000" u="sng" dirty="0" smtClean="0">
                <a:latin typeface="Times New Roman" pitchFamily="18" charset="0"/>
                <a:cs typeface="Times New Roman" pitchFamily="18" charset="0"/>
              </a:rPr>
              <a:t>Grades 3-5</a:t>
            </a:r>
          </a:p>
          <a:p>
            <a:pPr fontAlgn="auto">
              <a:spcAft>
                <a:spcPts val="0"/>
              </a:spcAft>
              <a:buFont typeface="Arial" pitchFamily="34" charset="0"/>
              <a:buChar char="•"/>
              <a:defRPr/>
            </a:pPr>
            <a:r>
              <a:rPr lang="en-US" sz="2000" dirty="0" smtClean="0">
                <a:latin typeface="Times New Roman" pitchFamily="18" charset="0"/>
                <a:cs typeface="Times New Roman" pitchFamily="18" charset="0"/>
              </a:rPr>
              <a:t>Daniel Angelo      		Atlantic City</a:t>
            </a:r>
          </a:p>
          <a:p>
            <a:pPr fontAlgn="auto">
              <a:spcAft>
                <a:spcPts val="0"/>
              </a:spcAft>
              <a:buFont typeface="Arial" pitchFamily="34" charset="0"/>
              <a:buChar char="•"/>
              <a:defRPr/>
            </a:pPr>
            <a:r>
              <a:rPr lang="en-US" sz="2000" dirty="0" smtClean="0">
                <a:latin typeface="Times New Roman" pitchFamily="18" charset="0"/>
                <a:cs typeface="Times New Roman" pitchFamily="18" charset="0"/>
              </a:rPr>
              <a:t>Cassandra Lawrence	     	Perth Amboy</a:t>
            </a:r>
          </a:p>
          <a:p>
            <a:pPr fontAlgn="auto">
              <a:spcAft>
                <a:spcPts val="0"/>
              </a:spcAft>
              <a:buFont typeface="Arial" pitchFamily="34" charset="0"/>
              <a:buChar char="•"/>
              <a:defRPr/>
            </a:pPr>
            <a:r>
              <a:rPr lang="en-US" sz="2000" dirty="0" smtClean="0">
                <a:latin typeface="Times New Roman" pitchFamily="18" charset="0"/>
                <a:cs typeface="Times New Roman" pitchFamily="18" charset="0"/>
              </a:rPr>
              <a:t>Sandy </a:t>
            </a:r>
            <a:r>
              <a:rPr lang="en-US" sz="2000" dirty="0" err="1" smtClean="0">
                <a:latin typeface="Times New Roman" pitchFamily="18" charset="0"/>
                <a:cs typeface="Times New Roman" pitchFamily="18" charset="0"/>
              </a:rPr>
              <a:t>Nahmias</a:t>
            </a:r>
            <a:r>
              <a:rPr lang="en-US" sz="2000" dirty="0" smtClean="0">
                <a:latin typeface="Times New Roman" pitchFamily="18" charset="0"/>
                <a:cs typeface="Times New Roman" pitchFamily="18" charset="0"/>
              </a:rPr>
              <a:t>		Roselle</a:t>
            </a:r>
          </a:p>
          <a:p>
            <a:pPr fontAlgn="auto">
              <a:spcAft>
                <a:spcPts val="0"/>
              </a:spcAft>
              <a:buFont typeface="Arial" pitchFamily="34" charset="0"/>
              <a:buChar char="•"/>
              <a:defRPr/>
            </a:pPr>
            <a:r>
              <a:rPr lang="en-US" sz="2000" dirty="0" err="1" smtClean="0">
                <a:latin typeface="Times New Roman" pitchFamily="18" charset="0"/>
                <a:cs typeface="Times New Roman" pitchFamily="18" charset="0"/>
              </a:rPr>
              <a:t>Jory</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Samkoff</a:t>
            </a:r>
            <a:r>
              <a:rPr lang="en-US" sz="2000" dirty="0" smtClean="0">
                <a:latin typeface="Times New Roman" pitchFamily="18" charset="0"/>
                <a:cs typeface="Times New Roman" pitchFamily="18" charset="0"/>
              </a:rPr>
              <a:t>			Clifton</a:t>
            </a:r>
            <a:endParaRPr lang="en-US" sz="2000" u="sng" dirty="0" smtClean="0">
              <a:latin typeface="Times New Roman" pitchFamily="18" charset="0"/>
              <a:cs typeface="Times New Roman" pitchFamily="18" charset="0"/>
            </a:endParaRPr>
          </a:p>
          <a:p>
            <a:pPr>
              <a:buFont typeface="Arial" pitchFamily="34" charset="0"/>
              <a:buChar char="•"/>
            </a:pPr>
            <a:endParaRPr lang="en-US" sz="2000" u="sng" dirty="0" smtClean="0">
              <a:latin typeface="Times New Roman" pitchFamily="18" charset="0"/>
              <a:cs typeface="Times New Roman" pitchFamily="18" charset="0"/>
            </a:endParaRPr>
          </a:p>
          <a:p>
            <a:pPr>
              <a:buNone/>
            </a:pPr>
            <a:endParaRPr lang="en-US" sz="2000" dirty="0" smtClean="0">
              <a:latin typeface="Times New Roman" pitchFamily="18" charset="0"/>
              <a:cs typeface="Times New Roman" pitchFamily="18" charset="0"/>
            </a:endParaRPr>
          </a:p>
        </p:txBody>
      </p:sp>
      <p:pic>
        <p:nvPicPr>
          <p:cNvPr id="3076" name="Picture 6" descr="C:\Users\Babted\AppData\Local\Microsoft\Windows\Temporary Internet Files\Content.IE5\PKRRJL3S\MC900311812[1].wmf"/>
          <p:cNvPicPr>
            <a:picLocks noChangeAspect="1" noChangeArrowheads="1"/>
          </p:cNvPicPr>
          <p:nvPr/>
        </p:nvPicPr>
        <p:blipFill>
          <a:blip r:embed="rId3" cstate="print"/>
          <a:srcRect/>
          <a:stretch>
            <a:fillRect/>
          </a:stretch>
        </p:blipFill>
        <p:spPr bwMode="auto">
          <a:xfrm>
            <a:off x="6400800" y="1600200"/>
            <a:ext cx="2133600" cy="1981200"/>
          </a:xfrm>
          <a:prstGeom prst="rect">
            <a:avLst/>
          </a:prstGeom>
          <a:noFill/>
          <a:ln w="9525">
            <a:noFill/>
            <a:miter lim="800000"/>
            <a:headEnd/>
            <a:tailEnd/>
          </a:ln>
        </p:spPr>
      </p:pic>
      <p:pic>
        <p:nvPicPr>
          <p:cNvPr id="5" name="Picture 3" descr="C:\Users\Babted\AppData\Local\Microsoft\Windows\Temporary Internet Files\Content.IE5\RV48U48I\MC910216990[1].png"/>
          <p:cNvPicPr>
            <a:picLocks noChangeAspect="1" noChangeArrowheads="1"/>
          </p:cNvPicPr>
          <p:nvPr/>
        </p:nvPicPr>
        <p:blipFill>
          <a:blip r:embed="rId4" cstate="print"/>
          <a:srcRect/>
          <a:stretch>
            <a:fillRect/>
          </a:stretch>
        </p:blipFill>
        <p:spPr bwMode="auto">
          <a:xfrm>
            <a:off x="5791200" y="4038600"/>
            <a:ext cx="2041071" cy="1905000"/>
          </a:xfrm>
          <a:prstGeom prst="rect">
            <a:avLst/>
          </a:prstGeom>
          <a:noFill/>
          <a:ln w="9525">
            <a:noFill/>
            <a:miter lim="800000"/>
            <a:headEnd/>
            <a:tailEnd/>
          </a:ln>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dirty="0" smtClean="0">
                <a:latin typeface="Arial Rounded MT Bold" pitchFamily="34" charset="0"/>
              </a:rPr>
              <a:t>Grade</a:t>
            </a:r>
            <a:r>
              <a:rPr lang="en-US" dirty="0" smtClean="0"/>
              <a:t> </a:t>
            </a:r>
            <a:r>
              <a:rPr lang="en-US" dirty="0" smtClean="0">
                <a:latin typeface="Arial Rounded MT Bold" pitchFamily="34" charset="0"/>
              </a:rPr>
              <a:t>Level Cluster: 6-12</a:t>
            </a:r>
            <a:endParaRPr lang="en-US" dirty="0" smtClean="0"/>
          </a:p>
        </p:txBody>
      </p:sp>
      <p:sp>
        <p:nvSpPr>
          <p:cNvPr id="6" name="Content Placeholder 5"/>
          <p:cNvSpPr>
            <a:spLocks noGrp="1"/>
          </p:cNvSpPr>
          <p:nvPr>
            <p:ph idx="1"/>
          </p:nvPr>
        </p:nvSpPr>
        <p:spPr>
          <a:xfrm>
            <a:off x="2971800" y="1600200"/>
            <a:ext cx="5715000" cy="4525963"/>
          </a:xfrm>
        </p:spPr>
        <p:txBody>
          <a:bodyPr rtlCol="0">
            <a:normAutofit/>
          </a:bodyPr>
          <a:lstStyle/>
          <a:p>
            <a:pPr fontAlgn="auto">
              <a:spcAft>
                <a:spcPts val="0"/>
              </a:spcAft>
              <a:buNone/>
              <a:defRPr/>
            </a:pPr>
            <a:r>
              <a:rPr lang="en-US" sz="2000" u="sng" dirty="0" smtClean="0">
                <a:latin typeface="Times New Roman" pitchFamily="18" charset="0"/>
                <a:cs typeface="Times New Roman" pitchFamily="18" charset="0"/>
              </a:rPr>
              <a:t>Grades 6-8</a:t>
            </a:r>
          </a:p>
          <a:p>
            <a:pPr fontAlgn="auto">
              <a:spcAft>
                <a:spcPts val="0"/>
              </a:spcAft>
              <a:buFont typeface="Wingdings" pitchFamily="2" charset="2"/>
              <a:buChar char="v"/>
              <a:defRPr/>
            </a:pPr>
            <a:r>
              <a:rPr lang="en-US" sz="2000" dirty="0" smtClean="0">
                <a:latin typeface="Times New Roman" pitchFamily="18" charset="0"/>
                <a:cs typeface="Times New Roman" pitchFamily="18" charset="0"/>
              </a:rPr>
              <a:t>Stephanie Abelson		Howell </a:t>
            </a:r>
          </a:p>
          <a:p>
            <a:pPr fontAlgn="auto">
              <a:spcAft>
                <a:spcPts val="0"/>
              </a:spcAft>
              <a:buFont typeface="Wingdings" pitchFamily="2" charset="2"/>
              <a:buChar char="v"/>
              <a:defRPr/>
            </a:pPr>
            <a:r>
              <a:rPr lang="en-US" sz="2000" dirty="0" smtClean="0">
                <a:latin typeface="Times New Roman" pitchFamily="18" charset="0"/>
                <a:cs typeface="Times New Roman" pitchFamily="18" charset="0"/>
              </a:rPr>
              <a:t>Kevin </a:t>
            </a:r>
            <a:r>
              <a:rPr lang="en-US" sz="2000" dirty="0" err="1" smtClean="0">
                <a:latin typeface="Times New Roman" pitchFamily="18" charset="0"/>
                <a:cs typeface="Times New Roman" pitchFamily="18" charset="0"/>
              </a:rPr>
              <a:t>LaMastra</a:t>
            </a:r>
            <a:r>
              <a:rPr lang="en-US" sz="2000" dirty="0" smtClean="0">
                <a:latin typeface="Times New Roman" pitchFamily="18" charset="0"/>
                <a:cs typeface="Times New Roman" pitchFamily="18" charset="0"/>
              </a:rPr>
              <a:t>       		Linden</a:t>
            </a:r>
          </a:p>
          <a:p>
            <a:pPr fontAlgn="auto">
              <a:spcAft>
                <a:spcPts val="0"/>
              </a:spcAft>
              <a:buFont typeface="Wingdings" pitchFamily="2" charset="2"/>
              <a:buChar char="v"/>
              <a:defRPr/>
            </a:pPr>
            <a:r>
              <a:rPr lang="en-US" sz="2000" dirty="0" smtClean="0">
                <a:latin typeface="Times New Roman" pitchFamily="18" charset="0"/>
                <a:cs typeface="Times New Roman" pitchFamily="18" charset="0"/>
              </a:rPr>
              <a:t>Jackie Moore			Howell</a:t>
            </a:r>
          </a:p>
          <a:p>
            <a:pPr fontAlgn="auto">
              <a:spcAft>
                <a:spcPts val="0"/>
              </a:spcAft>
              <a:buFont typeface="Wingdings" pitchFamily="2" charset="2"/>
              <a:buChar char="v"/>
              <a:defRPr/>
            </a:pPr>
            <a:r>
              <a:rPr lang="en-US" sz="2000" dirty="0" smtClean="0">
                <a:latin typeface="Times New Roman" pitchFamily="18" charset="0"/>
                <a:cs typeface="Times New Roman" pitchFamily="18" charset="0"/>
              </a:rPr>
              <a:t>Eva </a:t>
            </a:r>
            <a:r>
              <a:rPr lang="en-US" sz="2000" dirty="0" err="1" smtClean="0">
                <a:latin typeface="Times New Roman" pitchFamily="18" charset="0"/>
                <a:cs typeface="Times New Roman" pitchFamily="18" charset="0"/>
              </a:rPr>
              <a:t>Rogozinski</a:t>
            </a:r>
            <a:r>
              <a:rPr lang="en-US" sz="2000" dirty="0" smtClean="0">
                <a:latin typeface="Times New Roman" pitchFamily="18" charset="0"/>
                <a:cs typeface="Times New Roman" pitchFamily="18" charset="0"/>
              </a:rPr>
              <a:t>		Clifton</a:t>
            </a:r>
          </a:p>
          <a:p>
            <a:pPr fontAlgn="auto">
              <a:spcAft>
                <a:spcPts val="0"/>
              </a:spcAft>
              <a:buFont typeface="Wingdings" pitchFamily="2" charset="2"/>
              <a:buChar char="v"/>
              <a:defRPr/>
            </a:pPr>
            <a:r>
              <a:rPr lang="en-US" sz="2000" dirty="0" err="1" smtClean="0">
                <a:latin typeface="Times New Roman" pitchFamily="18" charset="0"/>
                <a:cs typeface="Times New Roman" pitchFamily="18" charset="0"/>
              </a:rPr>
              <a:t>Yasmin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Manno</a:t>
            </a:r>
            <a:r>
              <a:rPr lang="en-US" sz="2000" dirty="0" smtClean="0">
                <a:latin typeface="Times New Roman" pitchFamily="18" charset="0"/>
                <a:cs typeface="Times New Roman" pitchFamily="18" charset="0"/>
              </a:rPr>
              <a:t>-Hernandez	Newark</a:t>
            </a:r>
          </a:p>
          <a:p>
            <a:pPr fontAlgn="auto">
              <a:spcAft>
                <a:spcPts val="0"/>
              </a:spcAft>
              <a:buFont typeface="Wingdings" pitchFamily="2" charset="2"/>
              <a:buChar char="v"/>
              <a:defRPr/>
            </a:pPr>
            <a:endParaRPr lang="en-US" sz="2000" dirty="0" smtClean="0">
              <a:latin typeface="Times New Roman" pitchFamily="18" charset="0"/>
              <a:cs typeface="Times New Roman" pitchFamily="18" charset="0"/>
            </a:endParaRPr>
          </a:p>
          <a:p>
            <a:pPr fontAlgn="auto">
              <a:spcAft>
                <a:spcPts val="0"/>
              </a:spcAft>
              <a:buNone/>
              <a:defRPr/>
            </a:pPr>
            <a:r>
              <a:rPr lang="en-US" sz="2000" u="sng" dirty="0" smtClean="0">
                <a:latin typeface="Times New Roman" pitchFamily="18" charset="0"/>
                <a:cs typeface="Times New Roman" pitchFamily="18" charset="0"/>
              </a:rPr>
              <a:t>Grades 9-12</a:t>
            </a:r>
          </a:p>
          <a:p>
            <a:pPr fontAlgn="auto">
              <a:spcAft>
                <a:spcPts val="0"/>
              </a:spcAft>
              <a:buFont typeface="Wingdings" pitchFamily="2" charset="2"/>
              <a:buChar char="v"/>
              <a:defRPr/>
            </a:pPr>
            <a:r>
              <a:rPr lang="en-US" sz="2000" dirty="0" err="1" smtClean="0">
                <a:latin typeface="Times New Roman" pitchFamily="18" charset="0"/>
                <a:cs typeface="Times New Roman" pitchFamily="18" charset="0"/>
              </a:rPr>
              <a:t>Caia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Schlessinger</a:t>
            </a:r>
            <a:r>
              <a:rPr lang="en-US" sz="2000" dirty="0" smtClean="0">
                <a:latin typeface="Times New Roman" pitchFamily="18" charset="0"/>
                <a:cs typeface="Times New Roman" pitchFamily="18" charset="0"/>
              </a:rPr>
              <a:t>		Freehold Regional High School</a:t>
            </a:r>
          </a:p>
          <a:p>
            <a:pPr fontAlgn="auto">
              <a:spcAft>
                <a:spcPts val="0"/>
              </a:spcAft>
              <a:buFont typeface="Wingdings" pitchFamily="2" charset="2"/>
              <a:buChar char="v"/>
              <a:defRPr/>
            </a:pPr>
            <a:r>
              <a:rPr lang="en-US" sz="2000" dirty="0" smtClean="0">
                <a:latin typeface="Times New Roman" pitchFamily="18" charset="0"/>
                <a:cs typeface="Times New Roman" pitchFamily="18" charset="0"/>
              </a:rPr>
              <a:t>Brenda Avila			West Orange</a:t>
            </a:r>
          </a:p>
          <a:p>
            <a:pPr fontAlgn="auto">
              <a:spcAft>
                <a:spcPts val="0"/>
              </a:spcAft>
              <a:buFont typeface="Wingdings" pitchFamily="2" charset="2"/>
              <a:buChar char="v"/>
              <a:defRPr/>
            </a:pPr>
            <a:r>
              <a:rPr lang="en-US" sz="2000" dirty="0" smtClean="0">
                <a:latin typeface="Times New Roman" pitchFamily="18" charset="0"/>
                <a:cs typeface="Times New Roman" pitchFamily="18" charset="0"/>
              </a:rPr>
              <a:t>Petra Liz-</a:t>
            </a:r>
            <a:r>
              <a:rPr lang="en-US" sz="2000" dirty="0" err="1" smtClean="0">
                <a:latin typeface="Times New Roman" pitchFamily="18" charset="0"/>
                <a:cs typeface="Times New Roman" pitchFamily="18" charset="0"/>
              </a:rPr>
              <a:t>Morell</a:t>
            </a:r>
            <a:r>
              <a:rPr lang="en-US" sz="2000" dirty="0" smtClean="0">
                <a:latin typeface="Times New Roman" pitchFamily="18" charset="0"/>
                <a:cs typeface="Times New Roman" pitchFamily="18" charset="0"/>
              </a:rPr>
              <a:t>		Paterson </a:t>
            </a:r>
          </a:p>
          <a:p>
            <a:pPr fontAlgn="auto">
              <a:spcAft>
                <a:spcPts val="0"/>
              </a:spcAft>
              <a:buFont typeface="Wingdings" pitchFamily="2" charset="2"/>
              <a:buChar char="v"/>
              <a:defRPr/>
            </a:pPr>
            <a:endParaRPr lang="en-US" dirty="0" smtClean="0"/>
          </a:p>
        </p:txBody>
      </p:sp>
      <p:pic>
        <p:nvPicPr>
          <p:cNvPr id="6148" name="Picture 4" descr="C:\Users\Babted\AppData\Local\Microsoft\Windows\Temporary Internet Files\Content.IE5\RV48U48I\MP900438991[1].jpg"/>
          <p:cNvPicPr>
            <a:picLocks noChangeAspect="1" noChangeArrowheads="1"/>
          </p:cNvPicPr>
          <p:nvPr/>
        </p:nvPicPr>
        <p:blipFill>
          <a:blip r:embed="rId3" cstate="print"/>
          <a:srcRect/>
          <a:stretch>
            <a:fillRect/>
          </a:stretch>
        </p:blipFill>
        <p:spPr bwMode="auto">
          <a:xfrm>
            <a:off x="685800" y="1905000"/>
            <a:ext cx="1977292" cy="1676400"/>
          </a:xfrm>
          <a:prstGeom prst="rect">
            <a:avLst/>
          </a:prstGeom>
          <a:noFill/>
          <a:ln w="9525">
            <a:noFill/>
            <a:miter lim="800000"/>
            <a:headEnd/>
            <a:tailEnd/>
          </a:ln>
        </p:spPr>
      </p:pic>
      <p:pic>
        <p:nvPicPr>
          <p:cNvPr id="5" name="Picture 8" descr="C:\Users\Babted\AppData\Local\Microsoft\Windows\Temporary Internet Files\Content.IE5\9CJYWO52\MC910217050[1].png"/>
          <p:cNvPicPr>
            <a:picLocks noChangeAspect="1" noChangeArrowheads="1"/>
          </p:cNvPicPr>
          <p:nvPr/>
        </p:nvPicPr>
        <p:blipFill>
          <a:blip r:embed="rId4" cstate="print"/>
          <a:srcRect/>
          <a:stretch>
            <a:fillRect/>
          </a:stretch>
        </p:blipFill>
        <p:spPr bwMode="auto">
          <a:xfrm>
            <a:off x="838200" y="4191000"/>
            <a:ext cx="1928813" cy="1718035"/>
          </a:xfrm>
          <a:prstGeom prst="rect">
            <a:avLst/>
          </a:prstGeom>
          <a:noFill/>
          <a:ln w="9525">
            <a:noFill/>
            <a:miter lim="800000"/>
            <a:headEnd/>
            <a:tailEnd/>
          </a:ln>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a:xfrm>
            <a:off x="457200" y="1219200"/>
            <a:ext cx="8229600" cy="4906963"/>
          </a:xfrm>
        </p:spPr>
        <p:txBody>
          <a:bodyPr/>
          <a:lstStyle/>
          <a:p>
            <a:r>
              <a:rPr lang="en-US" dirty="0" smtClean="0">
                <a:hlinkClick r:id="rId2"/>
              </a:rPr>
              <a:t>www.wida.us</a:t>
            </a:r>
            <a:endParaRPr lang="en-US" dirty="0" smtClean="0"/>
          </a:p>
          <a:p>
            <a:r>
              <a:rPr lang="en-US" dirty="0" smtClean="0">
                <a:hlinkClick r:id="rId3"/>
              </a:rPr>
              <a:t>http://www.corestandards.org/</a:t>
            </a:r>
            <a:r>
              <a:rPr lang="en-US" dirty="0" smtClean="0"/>
              <a:t> </a:t>
            </a:r>
          </a:p>
          <a:p>
            <a:r>
              <a:rPr lang="en-US" dirty="0" smtClean="0">
                <a:hlinkClick r:id="rId4"/>
              </a:rPr>
              <a:t>https://www13.state.nj.us/NJCCCS/</a:t>
            </a:r>
            <a:r>
              <a:rPr lang="en-US" dirty="0" smtClean="0"/>
              <a:t> </a:t>
            </a:r>
          </a:p>
          <a:p>
            <a:r>
              <a:rPr lang="en-US" dirty="0" smtClean="0">
                <a:hlinkClick r:id="rId5"/>
              </a:rPr>
              <a:t>http://www.esldesk.com/vocabulary/academic</a:t>
            </a:r>
            <a:r>
              <a:rPr lang="en-US" dirty="0" smtClean="0"/>
              <a:t> </a:t>
            </a:r>
          </a:p>
          <a:p>
            <a:r>
              <a:rPr lang="en-US" dirty="0" smtClean="0">
                <a:hlinkClick r:id="rId6"/>
              </a:rPr>
              <a:t>http://www.grantwiggins.org/</a:t>
            </a:r>
            <a:r>
              <a:rPr lang="en-US" dirty="0" smtClean="0"/>
              <a:t> </a:t>
            </a:r>
          </a:p>
          <a:p>
            <a:endParaRPr lang="en-US" dirty="0" smtClean="0"/>
          </a:p>
          <a:p>
            <a:endParaRPr lang="en-US"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 </a:t>
            </a:r>
            <a:endParaRPr lang="en-US" dirty="0"/>
          </a:p>
        </p:txBody>
      </p:sp>
      <p:sp>
        <p:nvSpPr>
          <p:cNvPr id="3" name="Content Placeholder 2"/>
          <p:cNvSpPr>
            <a:spLocks noGrp="1"/>
          </p:cNvSpPr>
          <p:nvPr>
            <p:ph idx="1"/>
          </p:nvPr>
        </p:nvSpPr>
        <p:spPr/>
        <p:txBody>
          <a:bodyPr/>
          <a:lstStyle/>
          <a:p>
            <a:r>
              <a:rPr lang="en-US" sz="1400" dirty="0" err="1" smtClean="0">
                <a:latin typeface="Times New Roman" pitchFamily="18" charset="0"/>
                <a:cs typeface="Times New Roman" pitchFamily="18" charset="0"/>
              </a:rPr>
              <a:t>Chamot</a:t>
            </a:r>
            <a:r>
              <a:rPr lang="en-US" sz="1400" dirty="0" smtClean="0">
                <a:latin typeface="Times New Roman" pitchFamily="18" charset="0"/>
                <a:cs typeface="Times New Roman" pitchFamily="18" charset="0"/>
              </a:rPr>
              <a:t>, A., (2009). The CALLA  handbook: Implementing the cognitive academic language learning approach., 2</a:t>
            </a:r>
            <a:r>
              <a:rPr lang="en-US" sz="1400" baseline="30000" dirty="0" smtClean="0">
                <a:latin typeface="Times New Roman" pitchFamily="18" charset="0"/>
                <a:cs typeface="Times New Roman" pitchFamily="18" charset="0"/>
              </a:rPr>
              <a:t>nd</a:t>
            </a:r>
            <a:r>
              <a:rPr lang="en-US" sz="1400" dirty="0" smtClean="0">
                <a:latin typeface="Times New Roman" pitchFamily="18" charset="0"/>
                <a:cs typeface="Times New Roman" pitchFamily="18" charset="0"/>
              </a:rPr>
              <a:t> Ed. White Plains, NY: Pearson Education.</a:t>
            </a:r>
          </a:p>
          <a:p>
            <a:r>
              <a:rPr lang="en-US" sz="1400" dirty="0" err="1" smtClean="0">
                <a:latin typeface="Times New Roman" pitchFamily="18" charset="0"/>
                <a:cs typeface="Times New Roman" pitchFamily="18" charset="0"/>
              </a:rPr>
              <a:t>Echevarría</a:t>
            </a:r>
            <a:r>
              <a:rPr lang="en-US" sz="1400" dirty="0" smtClean="0">
                <a:latin typeface="Times New Roman" pitchFamily="18" charset="0"/>
                <a:cs typeface="Times New Roman" pitchFamily="18" charset="0"/>
              </a:rPr>
              <a:t>, J. , Vogt, M., Short, D. (2010). </a:t>
            </a:r>
            <a:r>
              <a:rPr lang="en-US" sz="1400" i="1" dirty="0" smtClean="0">
                <a:latin typeface="Times New Roman" pitchFamily="18" charset="0"/>
                <a:cs typeface="Times New Roman" pitchFamily="18" charset="0"/>
              </a:rPr>
              <a:t>The SIOP model for teaching mathematics to English learners.</a:t>
            </a:r>
            <a:r>
              <a:rPr lang="en-US" sz="1400" dirty="0" smtClean="0">
                <a:latin typeface="Times New Roman" pitchFamily="18" charset="0"/>
                <a:cs typeface="Times New Roman" pitchFamily="18" charset="0"/>
              </a:rPr>
              <a:t> Boston: Pearson.</a:t>
            </a:r>
          </a:p>
          <a:p>
            <a:r>
              <a:rPr lang="en-US" sz="1400" dirty="0" smtClean="0">
                <a:latin typeface="Times New Roman" pitchFamily="18" charset="0"/>
                <a:cs typeface="Times New Roman" pitchFamily="18" charset="0"/>
              </a:rPr>
              <a:t>Fisher, D., Frey, N., (2008). </a:t>
            </a:r>
            <a:r>
              <a:rPr lang="en-US" sz="1400" i="1" dirty="0" smtClean="0">
                <a:latin typeface="Times New Roman" pitchFamily="18" charset="0"/>
                <a:cs typeface="Times New Roman" pitchFamily="18" charset="0"/>
              </a:rPr>
              <a:t>Better learning through structured teaching.: A framework  for gradual release of responsibility</a:t>
            </a:r>
            <a:r>
              <a:rPr lang="en-US" sz="1400" dirty="0" smtClean="0">
                <a:latin typeface="Times New Roman" pitchFamily="18" charset="0"/>
                <a:cs typeface="Times New Roman" pitchFamily="18" charset="0"/>
              </a:rPr>
              <a:t>. Alexandria, VA: ASCD.</a:t>
            </a:r>
          </a:p>
          <a:p>
            <a:r>
              <a:rPr lang="en-US" sz="1400" dirty="0" smtClean="0">
                <a:latin typeface="Times New Roman" pitchFamily="18" charset="0"/>
                <a:cs typeface="Times New Roman" pitchFamily="18" charset="0"/>
              </a:rPr>
              <a:t>Fisher, D., Frey, N., (2009). </a:t>
            </a:r>
            <a:r>
              <a:rPr lang="en-US" sz="1400" i="1" dirty="0" smtClean="0">
                <a:latin typeface="Times New Roman" pitchFamily="18" charset="0"/>
                <a:cs typeface="Times New Roman" pitchFamily="18" charset="0"/>
              </a:rPr>
              <a:t>Learning words inside &amp; out: Vocabulary instruction that boosts achievement in all subject areas.</a:t>
            </a:r>
            <a:r>
              <a:rPr lang="en-US" sz="1400" dirty="0" smtClean="0">
                <a:latin typeface="Times New Roman" pitchFamily="18" charset="0"/>
                <a:cs typeface="Times New Roman" pitchFamily="18" charset="0"/>
              </a:rPr>
              <a:t> Portsmouth, NH: Heinemann</a:t>
            </a:r>
          </a:p>
          <a:p>
            <a:r>
              <a:rPr lang="en-US" sz="1400" dirty="0" smtClean="0">
                <a:latin typeface="Times New Roman" pitchFamily="18" charset="0"/>
                <a:cs typeface="Times New Roman" pitchFamily="18" charset="0"/>
              </a:rPr>
              <a:t>Gottlieb, M., </a:t>
            </a:r>
            <a:r>
              <a:rPr lang="en-US" sz="1400" dirty="0" err="1" smtClean="0">
                <a:latin typeface="Times New Roman" pitchFamily="18" charset="0"/>
                <a:cs typeface="Times New Roman" pitchFamily="18" charset="0"/>
              </a:rPr>
              <a:t>Cranley</a:t>
            </a:r>
            <a:r>
              <a:rPr lang="en-US" sz="1400" dirty="0" smtClean="0">
                <a:latin typeface="Times New Roman" pitchFamily="18" charset="0"/>
                <a:cs typeface="Times New Roman" pitchFamily="18" charset="0"/>
              </a:rPr>
              <a:t>, E., </a:t>
            </a:r>
            <a:r>
              <a:rPr lang="en-US" sz="1400" dirty="0" err="1" smtClean="0">
                <a:latin typeface="Times New Roman" pitchFamily="18" charset="0"/>
                <a:cs typeface="Times New Roman" pitchFamily="18" charset="0"/>
              </a:rPr>
              <a:t>Cammilleri</a:t>
            </a:r>
            <a:r>
              <a:rPr lang="en-US" sz="1400" dirty="0" smtClean="0">
                <a:latin typeface="Times New Roman" pitchFamily="18" charset="0"/>
                <a:cs typeface="Times New Roman" pitchFamily="18" charset="0"/>
              </a:rPr>
              <a:t>, A. (2008). </a:t>
            </a:r>
            <a:r>
              <a:rPr lang="en-US" sz="1400" i="1" dirty="0" smtClean="0">
                <a:latin typeface="Times New Roman" pitchFamily="18" charset="0"/>
                <a:cs typeface="Times New Roman" pitchFamily="18" charset="0"/>
              </a:rPr>
              <a:t>English language proficiency standards and resource guide</a:t>
            </a:r>
            <a:r>
              <a:rPr lang="en-US" sz="1400" dirty="0" smtClean="0">
                <a:latin typeface="Times New Roman" pitchFamily="18" charset="0"/>
                <a:cs typeface="Times New Roman" pitchFamily="18" charset="0"/>
              </a:rPr>
              <a:t>. WI: WIDA Consortium.</a:t>
            </a:r>
          </a:p>
          <a:p>
            <a:r>
              <a:rPr lang="en-US" sz="1400" dirty="0" smtClean="0">
                <a:latin typeface="Times New Roman" pitchFamily="18" charset="0"/>
                <a:cs typeface="Times New Roman" pitchFamily="18" charset="0"/>
              </a:rPr>
              <a:t>Short, D., Vogt, M., </a:t>
            </a:r>
            <a:r>
              <a:rPr lang="en-US" sz="1400" dirty="0" err="1" smtClean="0">
                <a:latin typeface="Times New Roman" pitchFamily="18" charset="0"/>
                <a:cs typeface="Times New Roman" pitchFamily="18" charset="0"/>
              </a:rPr>
              <a:t>Echevarría</a:t>
            </a:r>
            <a:r>
              <a:rPr lang="en-US" sz="1400" dirty="0" smtClean="0">
                <a:latin typeface="Times New Roman" pitchFamily="18" charset="0"/>
                <a:cs typeface="Times New Roman" pitchFamily="18" charset="0"/>
              </a:rPr>
              <a:t>, J. (2011). </a:t>
            </a:r>
            <a:r>
              <a:rPr lang="en-US" sz="1400" i="1" dirty="0" smtClean="0">
                <a:latin typeface="Times New Roman" pitchFamily="18" charset="0"/>
                <a:cs typeface="Times New Roman" pitchFamily="18" charset="0"/>
              </a:rPr>
              <a:t>The SIOP model for teaching history-social studies to English learners.</a:t>
            </a:r>
            <a:r>
              <a:rPr lang="en-US" sz="1400" dirty="0" smtClean="0">
                <a:latin typeface="Times New Roman" pitchFamily="18" charset="0"/>
                <a:cs typeface="Times New Roman" pitchFamily="18" charset="0"/>
              </a:rPr>
              <a:t> Boston: Pearson.</a:t>
            </a:r>
          </a:p>
          <a:p>
            <a:r>
              <a:rPr lang="en-US" sz="1400" dirty="0" smtClean="0">
                <a:latin typeface="Times New Roman" pitchFamily="18" charset="0"/>
                <a:cs typeface="Times New Roman" pitchFamily="18" charset="0"/>
              </a:rPr>
              <a:t>Short, D., Vogt, M., </a:t>
            </a:r>
            <a:r>
              <a:rPr lang="en-US" sz="1400" dirty="0" err="1" smtClean="0">
                <a:latin typeface="Times New Roman" pitchFamily="18" charset="0"/>
                <a:cs typeface="Times New Roman" pitchFamily="18" charset="0"/>
              </a:rPr>
              <a:t>Echevarría</a:t>
            </a:r>
            <a:r>
              <a:rPr lang="en-US" sz="1400" dirty="0" smtClean="0">
                <a:latin typeface="Times New Roman" pitchFamily="18" charset="0"/>
                <a:cs typeface="Times New Roman" pitchFamily="18" charset="0"/>
              </a:rPr>
              <a:t>, J. (2011). </a:t>
            </a:r>
            <a:r>
              <a:rPr lang="en-US" sz="1400" i="1" dirty="0" smtClean="0">
                <a:latin typeface="Times New Roman" pitchFamily="18" charset="0"/>
                <a:cs typeface="Times New Roman" pitchFamily="18" charset="0"/>
              </a:rPr>
              <a:t>The SIOP model for teaching science to English learners.</a:t>
            </a:r>
            <a:r>
              <a:rPr lang="en-US" sz="1400" dirty="0" smtClean="0">
                <a:latin typeface="Times New Roman" pitchFamily="18" charset="0"/>
                <a:cs typeface="Times New Roman" pitchFamily="18" charset="0"/>
              </a:rPr>
              <a:t> Boston: Pearson.</a:t>
            </a:r>
          </a:p>
          <a:p>
            <a:r>
              <a:rPr lang="en-US" sz="1400" dirty="0" smtClean="0">
                <a:latin typeface="Times New Roman" pitchFamily="18" charset="0"/>
                <a:cs typeface="Times New Roman" pitchFamily="18" charset="0"/>
              </a:rPr>
              <a:t>Vogt, M., </a:t>
            </a:r>
            <a:r>
              <a:rPr lang="en-US" sz="1400" dirty="0" err="1" smtClean="0">
                <a:latin typeface="Times New Roman" pitchFamily="18" charset="0"/>
                <a:cs typeface="Times New Roman" pitchFamily="18" charset="0"/>
              </a:rPr>
              <a:t>Echevarría</a:t>
            </a:r>
            <a:r>
              <a:rPr lang="en-US" sz="1400" dirty="0" smtClean="0">
                <a:latin typeface="Times New Roman" pitchFamily="18" charset="0"/>
                <a:cs typeface="Times New Roman" pitchFamily="18" charset="0"/>
              </a:rPr>
              <a:t>, J., Short, D. (2010). </a:t>
            </a:r>
            <a:r>
              <a:rPr lang="en-US" sz="1400" i="1" dirty="0" smtClean="0">
                <a:latin typeface="Times New Roman" pitchFamily="18" charset="0"/>
                <a:cs typeface="Times New Roman" pitchFamily="18" charset="0"/>
              </a:rPr>
              <a:t>The SIOP model for teaching English language arts to English learners.</a:t>
            </a:r>
            <a:r>
              <a:rPr lang="en-US" sz="1400" dirty="0" smtClean="0">
                <a:latin typeface="Times New Roman" pitchFamily="18" charset="0"/>
                <a:cs typeface="Times New Roman" pitchFamily="18" charset="0"/>
              </a:rPr>
              <a:t> Boston: Pearson.</a:t>
            </a:r>
          </a:p>
          <a:p>
            <a:r>
              <a:rPr lang="en-US" sz="1400" dirty="0" err="1" smtClean="0">
                <a:latin typeface="Times New Roman" pitchFamily="18" charset="0"/>
                <a:cs typeface="Times New Roman" pitchFamily="18" charset="0"/>
              </a:rPr>
              <a:t>Zwiers</a:t>
            </a:r>
            <a:r>
              <a:rPr lang="en-US" sz="1400" dirty="0" smtClean="0">
                <a:latin typeface="Times New Roman" pitchFamily="18" charset="0"/>
                <a:cs typeface="Times New Roman" pitchFamily="18" charset="0"/>
              </a:rPr>
              <a:t>, J. (2008). </a:t>
            </a:r>
            <a:r>
              <a:rPr lang="en-US" sz="1400" i="1" dirty="0" smtClean="0">
                <a:latin typeface="Times New Roman" pitchFamily="18" charset="0"/>
                <a:cs typeface="Times New Roman" pitchFamily="18" charset="0"/>
              </a:rPr>
              <a:t>Building academic language: Essential practices for content classrooms. </a:t>
            </a:r>
            <a:r>
              <a:rPr lang="en-US" sz="1400" dirty="0" smtClean="0">
                <a:latin typeface="Times New Roman" pitchFamily="18" charset="0"/>
                <a:cs typeface="Times New Roman" pitchFamily="18" charset="0"/>
              </a:rPr>
              <a:t>San Francisco: </a:t>
            </a:r>
            <a:r>
              <a:rPr lang="en-US" sz="1400" dirty="0" err="1" smtClean="0">
                <a:latin typeface="Times New Roman" pitchFamily="18" charset="0"/>
                <a:cs typeface="Times New Roman" pitchFamily="18" charset="0"/>
              </a:rPr>
              <a:t>Jossey</a:t>
            </a:r>
            <a:r>
              <a:rPr lang="en-US" sz="1400" dirty="0" smtClean="0">
                <a:latin typeface="Times New Roman" pitchFamily="18" charset="0"/>
                <a:cs typeface="Times New Roman" pitchFamily="18" charset="0"/>
              </a:rPr>
              <a:t>-Bass.</a:t>
            </a:r>
          </a:p>
          <a:p>
            <a:endParaRPr lang="en-US" sz="1400" dirty="0" smtClean="0">
              <a:latin typeface="Times New Roman" pitchFamily="18" charset="0"/>
              <a:cs typeface="Times New Roman" pitchFamily="18" charset="0"/>
            </a:endParaRPr>
          </a:p>
          <a:p>
            <a:endParaRPr lang="en-US" sz="1400" dirty="0" smtClean="0">
              <a:latin typeface="Times New Roman" pitchFamily="18" charset="0"/>
              <a:cs typeface="Times New Roman" pitchFamily="18" charset="0"/>
            </a:endParaRPr>
          </a:p>
          <a:p>
            <a:endParaRPr lang="en-US" sz="1400" dirty="0" smtClean="0">
              <a:latin typeface="Times New Roman" pitchFamily="18" charset="0"/>
              <a:cs typeface="Times New Roman" pitchFamily="18" charset="0"/>
            </a:endParaRPr>
          </a:p>
          <a:p>
            <a:endParaRPr lang="en-US" sz="1400" dirty="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Content Placeholder 2"/>
          <p:cNvSpPr>
            <a:spLocks noGrp="1"/>
          </p:cNvSpPr>
          <p:nvPr>
            <p:ph idx="1"/>
          </p:nvPr>
        </p:nvSpPr>
        <p:spPr>
          <a:xfrm>
            <a:off x="457200" y="2332037"/>
            <a:ext cx="8229600" cy="3992563"/>
          </a:xfrm>
        </p:spPr>
        <p:txBody>
          <a:bodyPr/>
          <a:lstStyle/>
          <a:p>
            <a:pPr eaLnBrk="1" hangingPunct="1"/>
            <a:r>
              <a:rPr lang="en-US" dirty="0" smtClean="0"/>
              <a:t>( c ) 2. The ESL Curriculum shall be cross referenced  to the district’s bilingual education and content area curricula to ensure that ESL instruction is correlated to all the content areas being taught.</a:t>
            </a:r>
          </a:p>
        </p:txBody>
      </p:sp>
      <p:sp>
        <p:nvSpPr>
          <p:cNvPr id="4" name="Title 1"/>
          <p:cNvSpPr txBox="1">
            <a:spLocks/>
          </p:cNvSpPr>
          <p:nvPr/>
        </p:nvSpPr>
        <p:spPr bwMode="auto">
          <a:xfrm>
            <a:off x="457200" y="274638"/>
            <a:ext cx="8229600" cy="1858962"/>
          </a:xfrm>
          <a:prstGeom prst="rect">
            <a:avLst/>
          </a:prstGeom>
          <a:solidFill>
            <a:schemeClr val="accent1">
              <a:lumMod val="20000"/>
              <a:lumOff val="80000"/>
            </a:schemeClr>
          </a:solidFill>
          <a:ln w="9525">
            <a:solidFill>
              <a:schemeClr val="accent1"/>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0" b="1" i="0" u="none" strike="noStrike" kern="1200" cap="none" spc="0" normalizeH="0" baseline="0" noProof="0" dirty="0" smtClean="0">
                <a:ln>
                  <a:noFill/>
                </a:ln>
                <a:solidFill>
                  <a:schemeClr val="tx1"/>
                </a:solidFill>
                <a:effectLst>
                  <a:outerShdw blurRad="50800" dist="38100" algn="tr" rotWithShape="0">
                    <a:prstClr val="black">
                      <a:alpha val="40000"/>
                    </a:prstClr>
                  </a:outerShdw>
                </a:effectLst>
                <a:uLnTx/>
                <a:uFillTx/>
                <a:latin typeface="+mj-lt"/>
                <a:ea typeface="+mj-ea"/>
                <a:cs typeface="+mj-cs"/>
              </a:rPr>
              <a:t>NJAC 6A:15-1.4</a:t>
            </a:r>
            <a:r>
              <a:rPr kumimoji="0" lang="en-US" sz="4000" b="1" i="0" u="none" strike="noStrike" kern="1200" cap="none" spc="0" normalizeH="0" baseline="0" noProof="0" dirty="0" smtClean="0">
                <a:ln>
                  <a:noFill/>
                </a:ln>
                <a:solidFill>
                  <a:schemeClr val="tx1"/>
                </a:solidFill>
                <a:effectLst/>
                <a:uLnTx/>
                <a:uFillTx/>
                <a:latin typeface="+mj-lt"/>
                <a:ea typeface="+mj-ea"/>
                <a:cs typeface="+mj-cs"/>
              </a:rPr>
              <a:t> </a:t>
            </a:r>
            <a:br>
              <a:rPr kumimoji="0" lang="en-US" sz="4000" b="1" i="0" u="none" strike="noStrike" kern="1200" cap="none" spc="0" normalizeH="0" baseline="0" noProof="0" dirty="0" smtClean="0">
                <a:ln>
                  <a:noFill/>
                </a:ln>
                <a:solidFill>
                  <a:schemeClr val="tx1"/>
                </a:solidFill>
                <a:effectLst/>
                <a:uLnTx/>
                <a:uFillTx/>
                <a:latin typeface="+mj-lt"/>
                <a:ea typeface="+mj-ea"/>
                <a:cs typeface="+mj-cs"/>
              </a:rPr>
            </a:br>
            <a:r>
              <a:rPr kumimoji="0" lang="en-US" sz="4000" b="1" i="0" u="none" strike="noStrike" kern="1200" cap="none" spc="0" normalizeH="0" baseline="0" noProof="0" dirty="0" smtClean="0">
                <a:ln>
                  <a:noFill/>
                </a:ln>
                <a:solidFill>
                  <a:schemeClr val="tx1"/>
                </a:solidFill>
                <a:effectLst/>
                <a:uLnTx/>
                <a:uFillTx/>
                <a:latin typeface="+mj-lt"/>
                <a:ea typeface="+mj-ea"/>
                <a:cs typeface="+mj-cs"/>
              </a:rPr>
              <a:t>Bilingual programs for </a:t>
            </a:r>
            <a:br>
              <a:rPr kumimoji="0" lang="en-US" sz="4000" b="1" i="0" u="none" strike="noStrike" kern="1200" cap="none" spc="0" normalizeH="0" baseline="0" noProof="0" dirty="0" smtClean="0">
                <a:ln>
                  <a:noFill/>
                </a:ln>
                <a:solidFill>
                  <a:schemeClr val="tx1"/>
                </a:solidFill>
                <a:effectLst/>
                <a:uLnTx/>
                <a:uFillTx/>
                <a:latin typeface="+mj-lt"/>
                <a:ea typeface="+mj-ea"/>
                <a:cs typeface="+mj-cs"/>
              </a:rPr>
            </a:br>
            <a:r>
              <a:rPr kumimoji="0" lang="en-US" sz="4000" b="1" i="0" u="none" strike="noStrike" kern="1200" cap="none" spc="0" normalizeH="0" baseline="0" noProof="0" dirty="0" smtClean="0">
                <a:ln>
                  <a:noFill/>
                </a:ln>
                <a:solidFill>
                  <a:schemeClr val="tx1"/>
                </a:solidFill>
                <a:effectLst/>
                <a:uLnTx/>
                <a:uFillTx/>
                <a:latin typeface="+mj-lt"/>
                <a:ea typeface="+mj-ea"/>
                <a:cs typeface="+mj-cs"/>
              </a:rPr>
              <a:t>limited English proficient students</a:t>
            </a:r>
            <a:endParaRPr kumimoji="0" lang="en-US" sz="4000" b="1" i="0" u="none" strike="noStrike" kern="1200" cap="none" spc="0" normalizeH="0" baseline="0" noProof="0" dirty="0">
              <a:ln>
                <a:noFill/>
              </a:ln>
              <a:solidFill>
                <a:schemeClr val="tx1"/>
              </a:solidFill>
              <a:effectLst/>
              <a:uLnTx/>
              <a:uFillTx/>
              <a:latin typeface="+mj-lt"/>
              <a:ea typeface="+mj-ea"/>
              <a:cs typeface="+mj-cs"/>
            </a:endParaRPr>
          </a:p>
        </p:txBody>
      </p:sp>
      <p:sp>
        <p:nvSpPr>
          <p:cNvPr id="6" name="Title 1"/>
          <p:cNvSpPr>
            <a:spLocks noGrp="1"/>
          </p:cNvSpPr>
          <p:nvPr>
            <p:ph type="title"/>
          </p:nvPr>
        </p:nvSpPr>
        <p:spPr>
          <a:xfrm>
            <a:off x="228600" y="274638"/>
            <a:ext cx="8686800" cy="1858962"/>
          </a:xfrm>
          <a:solidFill>
            <a:schemeClr val="accent1">
              <a:lumMod val="20000"/>
              <a:lumOff val="80000"/>
            </a:schemeClr>
          </a:solidFill>
          <a:ln>
            <a:solidFill>
              <a:schemeClr val="accent1"/>
            </a:solidFill>
          </a:ln>
        </p:spPr>
        <p:txBody>
          <a:bodyPr/>
          <a:lstStyle/>
          <a:p>
            <a:pPr eaLnBrk="1" hangingPunct="1">
              <a:defRPr/>
            </a:pPr>
            <a:r>
              <a:rPr lang="en-US" sz="4000" b="1" dirty="0" smtClean="0">
                <a:effectLst>
                  <a:outerShdw blurRad="50800" dist="38100" algn="tr" rotWithShape="0">
                    <a:prstClr val="black">
                      <a:alpha val="40000"/>
                    </a:prstClr>
                  </a:outerShdw>
                </a:effectLst>
              </a:rPr>
              <a:t>NJAC 6A:15-1.4</a:t>
            </a:r>
            <a:r>
              <a:rPr lang="en-US" sz="4000" b="1" dirty="0" smtClean="0"/>
              <a:t> </a:t>
            </a:r>
            <a:br>
              <a:rPr lang="en-US" sz="4000" b="1" dirty="0" smtClean="0"/>
            </a:br>
            <a:r>
              <a:rPr lang="en-US" sz="4000" b="1" dirty="0" smtClean="0"/>
              <a:t>Bilingual programs for </a:t>
            </a:r>
            <a:br>
              <a:rPr lang="en-US" sz="4000" b="1" dirty="0" smtClean="0"/>
            </a:br>
            <a:r>
              <a:rPr lang="en-US" sz="4000" b="1" dirty="0" smtClean="0"/>
              <a:t>limited English proficient students</a:t>
            </a:r>
            <a:endParaRPr lang="en-US" sz="4000"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81000"/>
            <a:ext cx="8686800" cy="1600200"/>
          </a:xfrm>
          <a:solidFill>
            <a:schemeClr val="accent1">
              <a:lumMod val="20000"/>
              <a:lumOff val="80000"/>
            </a:schemeClr>
          </a:solidFill>
          <a:ln>
            <a:solidFill>
              <a:schemeClr val="accent1"/>
            </a:solidFill>
          </a:ln>
        </p:spPr>
        <p:txBody>
          <a:bodyPr/>
          <a:lstStyle/>
          <a:p>
            <a:r>
              <a:rPr lang="en-US" sz="3600" b="1" dirty="0" smtClean="0">
                <a:latin typeface="Times New Roman" pitchFamily="18" charset="0"/>
                <a:cs typeface="Times New Roman" pitchFamily="18" charset="0"/>
              </a:rPr>
              <a:t>NJAC 6A: 30:</a:t>
            </a:r>
            <a:r>
              <a:rPr lang="en-US" sz="3600" b="1" dirty="0" smtClean="0"/>
              <a:t/>
            </a:r>
            <a:br>
              <a:rPr lang="en-US" sz="3600" b="1" dirty="0" smtClean="0"/>
            </a:br>
            <a:r>
              <a:rPr lang="en-US" sz="3600" b="1" dirty="0" smtClean="0"/>
              <a:t> </a:t>
            </a:r>
            <a:r>
              <a:rPr lang="en-US" sz="3600" b="1" dirty="0" smtClean="0">
                <a:latin typeface="Times New Roman" pitchFamily="18" charset="0"/>
                <a:cs typeface="Times New Roman" pitchFamily="18" charset="0"/>
              </a:rPr>
              <a:t>Quality Single Accountability Continuum</a:t>
            </a:r>
            <a:endParaRPr lang="en-US" sz="3600" b="1"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lvl="0"/>
            <a:endParaRPr lang="en-US" dirty="0" smtClean="0"/>
          </a:p>
          <a:p>
            <a:endParaRPr lang="en-US" dirty="0"/>
          </a:p>
        </p:txBody>
      </p:sp>
      <p:graphicFrame>
        <p:nvGraphicFramePr>
          <p:cNvPr id="6" name="Table 5"/>
          <p:cNvGraphicFramePr>
            <a:graphicFrameLocks noGrp="1"/>
          </p:cNvGraphicFramePr>
          <p:nvPr/>
        </p:nvGraphicFramePr>
        <p:xfrm>
          <a:off x="457200" y="2209800"/>
          <a:ext cx="8229600" cy="4437209"/>
        </p:xfrm>
        <a:graphic>
          <a:graphicData uri="http://schemas.openxmlformats.org/drawingml/2006/table">
            <a:tbl>
              <a:tblPr firstRow="1" bandRow="1">
                <a:tableStyleId>{5C22544A-7EE6-4342-B048-85BDC9FD1C3A}</a:tableStyleId>
              </a:tblPr>
              <a:tblGrid>
                <a:gridCol w="8229600"/>
              </a:tblGrid>
              <a:tr h="93062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1" i="0" dirty="0" smtClean="0">
                          <a:latin typeface="Times New Roman" pitchFamily="18" charset="0"/>
                          <a:cs typeface="Times New Roman" pitchFamily="18" charset="0"/>
                        </a:rPr>
                        <a:t>Instructional strategies and processes support the achievement of the New Jersey Core Curriculum Content Standards (NJCCCS) for all students.</a:t>
                      </a:r>
                      <a:endParaRPr lang="en-US" sz="2400" i="0" dirty="0" smtClean="0">
                        <a:latin typeface="Times New Roman" pitchFamily="18" charset="0"/>
                        <a:cs typeface="Times New Roman" pitchFamily="18" charset="0"/>
                      </a:endParaRPr>
                    </a:p>
                  </a:txBody>
                  <a:tcPr/>
                </a:tc>
              </a:tr>
              <a:tr h="41719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dirty="0" smtClean="0">
                          <a:latin typeface="Times New Roman" pitchFamily="18" charset="0"/>
                          <a:cs typeface="Times New Roman" pitchFamily="18" charset="0"/>
                        </a:rPr>
                        <a:t>The district requires and verifies instruction for ELL:</a:t>
                      </a:r>
                    </a:p>
                  </a:txBody>
                  <a:tcPr/>
                </a:tc>
              </a:tr>
              <a:tr h="47282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dirty="0" smtClean="0">
                          <a:latin typeface="Times New Roman" pitchFamily="18" charset="0"/>
                          <a:cs typeface="Times New Roman" pitchFamily="18" charset="0"/>
                        </a:rPr>
                        <a:t>Is based on the district’s curriculum and instructional materials;</a:t>
                      </a:r>
                    </a:p>
                  </a:txBody>
                  <a:tcPr/>
                </a:tc>
              </a:tr>
              <a:tr h="6688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dirty="0" smtClean="0">
                          <a:latin typeface="Times New Roman" pitchFamily="18" charset="0"/>
                          <a:cs typeface="Times New Roman" pitchFamily="18" charset="0"/>
                        </a:rPr>
                        <a:t>Uses aligned materials in their native language, when  bilingual programs are implemented;</a:t>
                      </a:r>
                    </a:p>
                  </a:txBody>
                  <a:tcPr/>
                </a:tc>
              </a:tr>
              <a:tr h="6688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dirty="0" smtClean="0">
                          <a:latin typeface="Times New Roman" pitchFamily="18" charset="0"/>
                          <a:cs typeface="Times New Roman" pitchFamily="18" charset="0"/>
                        </a:rPr>
                        <a:t>Is adapted as necessary, aligned to the EL Proficiency Standards, and communicated to all teachers;</a:t>
                      </a:r>
                    </a:p>
                  </a:txBody>
                  <a:tcPr/>
                </a:tc>
              </a:tr>
              <a:tr h="9563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dirty="0" smtClean="0">
                          <a:latin typeface="Times New Roman" pitchFamily="18" charset="0"/>
                          <a:cs typeface="Times New Roman" pitchFamily="18" charset="0"/>
                        </a:rPr>
                        <a:t>Addresses the subgroup’s performance on statewide and district assessments.</a:t>
                      </a:r>
                    </a:p>
                  </a:txBody>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533400" y="228600"/>
            <a:ext cx="8229600" cy="838200"/>
          </a:xfrm>
          <a:ln>
            <a:noFill/>
          </a:ln>
        </p:spPr>
        <p:txBody>
          <a:bodyPr/>
          <a:lstStyle/>
          <a:p>
            <a:pPr eaLnBrk="1" hangingPunct="1"/>
            <a:r>
              <a:rPr lang="en-US" sz="2400" b="1" dirty="0" smtClean="0"/>
              <a:t/>
            </a:r>
            <a:br>
              <a:rPr lang="en-US" sz="2400" b="1" dirty="0" smtClean="0"/>
            </a:br>
            <a:r>
              <a:rPr lang="en-US" b="1" dirty="0" smtClean="0">
                <a:latin typeface="Times New Roman" pitchFamily="18" charset="0"/>
                <a:cs typeface="Times New Roman" pitchFamily="18" charset="0"/>
              </a:rPr>
              <a:t>NJ Curriculum Unit Template     </a:t>
            </a:r>
            <a:r>
              <a:rPr lang="en-US" sz="2400" b="1" dirty="0" smtClean="0"/>
              <a:t/>
            </a:r>
            <a:br>
              <a:rPr lang="en-US" sz="2400" b="1" dirty="0" smtClean="0"/>
            </a:br>
            <a:r>
              <a:rPr lang="en-US" sz="1800" dirty="0" smtClean="0"/>
              <a:t/>
            </a:r>
            <a:br>
              <a:rPr lang="en-US" sz="1800" dirty="0" smtClean="0"/>
            </a:br>
            <a:endParaRPr lang="en-US" sz="1800" dirty="0" smtClean="0"/>
          </a:p>
        </p:txBody>
      </p:sp>
      <p:sp>
        <p:nvSpPr>
          <p:cNvPr id="9219" name="Text Placeholder 3"/>
          <p:cNvSpPr>
            <a:spLocks noGrp="1"/>
          </p:cNvSpPr>
          <p:nvPr>
            <p:ph type="body" idx="1"/>
          </p:nvPr>
        </p:nvSpPr>
        <p:spPr>
          <a:xfrm>
            <a:off x="381000" y="1447800"/>
            <a:ext cx="4040188" cy="639763"/>
          </a:xfrm>
          <a:ln>
            <a:solidFill>
              <a:schemeClr val="accent1"/>
            </a:solidFill>
          </a:ln>
        </p:spPr>
        <p:txBody>
          <a:bodyPr/>
          <a:lstStyle/>
          <a:p>
            <a:pPr eaLnBrk="1" hangingPunct="1"/>
            <a:r>
              <a:rPr lang="en-US" dirty="0" smtClean="0">
                <a:latin typeface="Times New Roman" pitchFamily="18" charset="0"/>
                <a:cs typeface="Times New Roman" pitchFamily="18" charset="0"/>
              </a:rPr>
              <a:t>Twenty-first century themes</a:t>
            </a:r>
          </a:p>
        </p:txBody>
      </p:sp>
      <p:sp>
        <p:nvSpPr>
          <p:cNvPr id="9220" name="Content Placeholder 2"/>
          <p:cNvSpPr>
            <a:spLocks noGrp="1"/>
          </p:cNvSpPr>
          <p:nvPr>
            <p:ph sz="half" idx="2"/>
          </p:nvPr>
        </p:nvSpPr>
        <p:spPr>
          <a:xfrm>
            <a:off x="381000" y="2133600"/>
            <a:ext cx="4040188" cy="3387725"/>
          </a:xfrm>
          <a:ln>
            <a:solidFill>
              <a:schemeClr val="accent1"/>
            </a:solidFill>
          </a:ln>
        </p:spPr>
        <p:txBody>
          <a:bodyPr/>
          <a:lstStyle/>
          <a:p>
            <a:pPr lvl="1" eaLnBrk="1" hangingPunct="1"/>
            <a:r>
              <a:rPr lang="en-US" sz="3200" dirty="0" smtClean="0">
                <a:latin typeface="Times New Roman" pitchFamily="18" charset="0"/>
                <a:cs typeface="Times New Roman" pitchFamily="18" charset="0"/>
              </a:rPr>
              <a:t>Global awareness</a:t>
            </a:r>
          </a:p>
          <a:p>
            <a:pPr lvl="1" eaLnBrk="1" hangingPunct="1"/>
            <a:r>
              <a:rPr lang="en-US" sz="3200" dirty="0" smtClean="0">
                <a:latin typeface="Times New Roman" pitchFamily="18" charset="0"/>
                <a:cs typeface="Times New Roman" pitchFamily="18" charset="0"/>
              </a:rPr>
              <a:t>Financial and economic literacy</a:t>
            </a:r>
          </a:p>
          <a:p>
            <a:pPr lvl="1" eaLnBrk="1" hangingPunct="1"/>
            <a:r>
              <a:rPr lang="en-US" sz="3200" dirty="0" smtClean="0">
                <a:latin typeface="Times New Roman" pitchFamily="18" charset="0"/>
                <a:cs typeface="Times New Roman" pitchFamily="18" charset="0"/>
              </a:rPr>
              <a:t>Health literacy</a:t>
            </a:r>
          </a:p>
          <a:p>
            <a:pPr lvl="1" eaLnBrk="1" hangingPunct="1"/>
            <a:r>
              <a:rPr lang="en-US" sz="3200" dirty="0" smtClean="0">
                <a:latin typeface="Times New Roman" pitchFamily="18" charset="0"/>
                <a:cs typeface="Times New Roman" pitchFamily="18" charset="0"/>
              </a:rPr>
              <a:t>Civic literacy</a:t>
            </a:r>
          </a:p>
          <a:p>
            <a:pPr eaLnBrk="1" hangingPunct="1"/>
            <a:endParaRPr lang="en-US" dirty="0" smtClean="0"/>
          </a:p>
          <a:p>
            <a:pPr eaLnBrk="1" hangingPunct="1"/>
            <a:endParaRPr lang="en-US" b="1" dirty="0" smtClean="0"/>
          </a:p>
        </p:txBody>
      </p:sp>
      <p:sp>
        <p:nvSpPr>
          <p:cNvPr id="9221" name="Text Placeholder 4"/>
          <p:cNvSpPr>
            <a:spLocks noGrp="1"/>
          </p:cNvSpPr>
          <p:nvPr>
            <p:ph type="body" sz="quarter" idx="3"/>
          </p:nvPr>
        </p:nvSpPr>
        <p:spPr>
          <a:xfrm>
            <a:off x="4648200" y="1447800"/>
            <a:ext cx="4041775" cy="639763"/>
          </a:xfrm>
          <a:ln>
            <a:solidFill>
              <a:schemeClr val="accent1"/>
            </a:solidFill>
          </a:ln>
        </p:spPr>
        <p:txBody>
          <a:bodyPr/>
          <a:lstStyle/>
          <a:p>
            <a:pPr eaLnBrk="1" hangingPunct="1"/>
            <a:r>
              <a:rPr lang="en-US" dirty="0" smtClean="0">
                <a:latin typeface="Times New Roman" pitchFamily="18" charset="0"/>
                <a:cs typeface="Times New Roman" pitchFamily="18" charset="0"/>
              </a:rPr>
              <a:t>Twenty-first century skills</a:t>
            </a:r>
          </a:p>
        </p:txBody>
      </p:sp>
      <p:sp>
        <p:nvSpPr>
          <p:cNvPr id="9222" name="Content Placeholder 5"/>
          <p:cNvSpPr>
            <a:spLocks noGrp="1"/>
          </p:cNvSpPr>
          <p:nvPr>
            <p:ph sz="quarter" idx="4"/>
          </p:nvPr>
        </p:nvSpPr>
        <p:spPr>
          <a:xfrm>
            <a:off x="4648200" y="2133600"/>
            <a:ext cx="4038600" cy="3352800"/>
          </a:xfrm>
          <a:ln>
            <a:solidFill>
              <a:schemeClr val="accent1"/>
            </a:solidFill>
          </a:ln>
        </p:spPr>
        <p:txBody>
          <a:bodyPr/>
          <a:lstStyle/>
          <a:p>
            <a:pPr eaLnBrk="1" hangingPunct="1"/>
            <a:r>
              <a:rPr lang="en-US" sz="3200" dirty="0" smtClean="0">
                <a:latin typeface="Times New Roman" pitchFamily="18" charset="0"/>
                <a:cs typeface="Times New Roman" pitchFamily="18" charset="0"/>
              </a:rPr>
              <a:t>Creativity and Innovation</a:t>
            </a:r>
          </a:p>
          <a:p>
            <a:pPr eaLnBrk="1" hangingPunct="1"/>
            <a:r>
              <a:rPr lang="en-US" sz="3200" dirty="0" smtClean="0">
                <a:latin typeface="Times New Roman" pitchFamily="18" charset="0"/>
                <a:cs typeface="Times New Roman" pitchFamily="18" charset="0"/>
              </a:rPr>
              <a:t>Critical Thinking and Problem Solving</a:t>
            </a:r>
          </a:p>
          <a:p>
            <a:pPr eaLnBrk="1" hangingPunct="1"/>
            <a:r>
              <a:rPr lang="en-US" sz="3200" dirty="0" smtClean="0">
                <a:latin typeface="Times New Roman" pitchFamily="18" charset="0"/>
                <a:cs typeface="Times New Roman" pitchFamily="18" charset="0"/>
              </a:rPr>
              <a:t>Communication and  </a:t>
            </a:r>
          </a:p>
          <a:p>
            <a:pPr eaLnBrk="1" hangingPunct="1"/>
            <a:r>
              <a:rPr lang="en-US" sz="3200" dirty="0" smtClean="0">
                <a:latin typeface="Times New Roman" pitchFamily="18" charset="0"/>
                <a:cs typeface="Times New Roman" pitchFamily="18" charset="0"/>
              </a:rPr>
              <a:t>Collaboration</a:t>
            </a:r>
          </a:p>
          <a:p>
            <a:pPr eaLnBrk="1" hangingPunct="1"/>
            <a:endParaRPr lang="en-US" sz="2000" dirty="0" smtClean="0"/>
          </a:p>
        </p:txBody>
      </p:sp>
      <p:sp>
        <p:nvSpPr>
          <p:cNvPr id="8" name="Slide Number Placeholder 7"/>
          <p:cNvSpPr>
            <a:spLocks noGrp="1"/>
          </p:cNvSpPr>
          <p:nvPr>
            <p:ph type="sldNum" sz="quarter" idx="12"/>
          </p:nvPr>
        </p:nvSpPr>
        <p:spPr/>
        <p:txBody>
          <a:bodyPr/>
          <a:lstStyle/>
          <a:p>
            <a:pPr>
              <a:defRPr/>
            </a:pPr>
            <a:fld id="{E389069A-0097-41B4-BE13-91F9B062FE82}" type="slidenum">
              <a:rPr lang="en-US" smtClean="0"/>
              <a:pPr>
                <a:defRPr/>
              </a:pPr>
              <a:t>9</a:t>
            </a:fld>
            <a:endParaRPr lang="en-US"/>
          </a:p>
        </p:txBody>
      </p:sp>
      <p:sp>
        <p:nvSpPr>
          <p:cNvPr id="9" name="Footer Placeholder 8"/>
          <p:cNvSpPr>
            <a:spLocks noGrp="1"/>
          </p:cNvSpPr>
          <p:nvPr>
            <p:ph type="ftr" sz="quarter" idx="11"/>
          </p:nvPr>
        </p:nvSpPr>
        <p:spPr>
          <a:xfrm>
            <a:off x="3124200" y="6019800"/>
            <a:ext cx="3810000" cy="365125"/>
          </a:xfrm>
        </p:spPr>
        <p:txBody>
          <a:bodyPr/>
          <a:lstStyle/>
          <a:p>
            <a:pPr>
              <a:defRPr/>
            </a:pPr>
            <a:r>
              <a:rPr lang="en-US" dirty="0" smtClean="0"/>
              <a:t>NJ ESL Curriculum Development</a:t>
            </a:r>
            <a:endParaRPr lang="en-US"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1_Office Theme">
  <a:themeElements>
    <a:clrScheme name="1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1_Office Theme">
      <a:majorFont>
        <a:latin typeface="Arial"/>
        <a:ea typeface=""/>
        <a:cs typeface="Arial"/>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Office Theme">
  <a:themeElements>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Office Theme">
      <a:majorFont>
        <a:latin typeface="Arial"/>
        <a:ea typeface=""/>
        <a:cs typeface="Arial"/>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Custom Design">
  <a:themeElements>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2_Custom Design">
  <a:themeElements>
    <a:clrScheme name="2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1742</TotalTime>
  <Words>4608</Words>
  <Application>Microsoft Office PowerPoint</Application>
  <PresentationFormat>On-screen Show (4:3)</PresentationFormat>
  <Paragraphs>637</Paragraphs>
  <Slides>67</Slides>
  <Notes>30</Notes>
  <HiddenSlides>0</HiddenSlides>
  <MMClips>0</MMClips>
  <ScaleCrop>false</ScaleCrop>
  <HeadingPairs>
    <vt:vector size="4" baseType="variant">
      <vt:variant>
        <vt:lpstr>Theme</vt:lpstr>
      </vt:variant>
      <vt:variant>
        <vt:i4>5</vt:i4>
      </vt:variant>
      <vt:variant>
        <vt:lpstr>Slide Titles</vt:lpstr>
      </vt:variant>
      <vt:variant>
        <vt:i4>67</vt:i4>
      </vt:variant>
    </vt:vector>
  </HeadingPairs>
  <TitlesOfParts>
    <vt:vector size="72" baseType="lpstr">
      <vt:lpstr>1_Office Theme</vt:lpstr>
      <vt:lpstr>2_Office Theme</vt:lpstr>
      <vt:lpstr>Custom Design</vt:lpstr>
      <vt:lpstr>1_Custom Design</vt:lpstr>
      <vt:lpstr>2_Custom Design</vt:lpstr>
      <vt:lpstr> ESL Curriculum Development using NJCCCS &amp; WIDA Standards </vt:lpstr>
      <vt:lpstr>Acknowledgements</vt:lpstr>
      <vt:lpstr>Objectives</vt:lpstr>
      <vt:lpstr>  Grant Wiggins and Jay McTighe </vt:lpstr>
      <vt:lpstr>Requirements</vt:lpstr>
      <vt:lpstr>NJAC 6A:15-1.4  Bilingual programs for  limited English proficient students</vt:lpstr>
      <vt:lpstr>NJAC 6A:15-1.4  Bilingual programs for  limited English proficient students</vt:lpstr>
      <vt:lpstr>NJAC 6A: 30:  Quality Single Accountability Continuum</vt:lpstr>
      <vt:lpstr> NJ Curriculum Unit Template       </vt:lpstr>
      <vt:lpstr>Slide 10</vt:lpstr>
      <vt:lpstr>Essential Question</vt:lpstr>
      <vt:lpstr> UbD: A planning framework for  units of study </vt:lpstr>
      <vt:lpstr>ESL Program Designs</vt:lpstr>
      <vt:lpstr>Questions to ask</vt:lpstr>
      <vt:lpstr>Integrated Language Curriculum</vt:lpstr>
      <vt:lpstr>WIDA Standards </vt:lpstr>
      <vt:lpstr>Planning Process:  Unpack the Standards</vt:lpstr>
      <vt:lpstr>Slide 18</vt:lpstr>
      <vt:lpstr>Activity</vt:lpstr>
      <vt:lpstr>Academic Language and  WIDA standards</vt:lpstr>
      <vt:lpstr>Components of Academic Language</vt:lpstr>
      <vt:lpstr>Unpack Academic Language Demands</vt:lpstr>
      <vt:lpstr>Questions to Ask</vt:lpstr>
      <vt:lpstr>WIDA Performance Criteria</vt:lpstr>
      <vt:lpstr>Unpacking Performance Criteria</vt:lpstr>
      <vt:lpstr>Slide 26</vt:lpstr>
      <vt:lpstr>Mathematics</vt:lpstr>
      <vt:lpstr>Science</vt:lpstr>
      <vt:lpstr>Social Studies</vt:lpstr>
      <vt:lpstr>Where to Begin</vt:lpstr>
      <vt:lpstr> Language Functions and Examples of Forms </vt:lpstr>
      <vt:lpstr>Grade Six Common Core Standards</vt:lpstr>
      <vt:lpstr>Slide 33</vt:lpstr>
      <vt:lpstr>Content or Language?</vt:lpstr>
      <vt:lpstr>Language Objective</vt:lpstr>
      <vt:lpstr>Slide 36</vt:lpstr>
      <vt:lpstr>Three types of support</vt:lpstr>
      <vt:lpstr>Transforming MPIs</vt:lpstr>
      <vt:lpstr>Transforming MPIs</vt:lpstr>
      <vt:lpstr>Push-in Model</vt:lpstr>
      <vt:lpstr>Slide 41</vt:lpstr>
      <vt:lpstr>Grade Level Cluster 9-12</vt:lpstr>
      <vt:lpstr>Grade Level Cluster 9-12</vt:lpstr>
      <vt:lpstr>Unit and Lesson Language Objectives Grade Level Cluster 9-12</vt:lpstr>
      <vt:lpstr>Grade Level Cluster 9-12</vt:lpstr>
      <vt:lpstr>Grade Level Cluster 6-8</vt:lpstr>
      <vt:lpstr>Grade Level Cluster 6-8</vt:lpstr>
      <vt:lpstr>Grade Level Cluster 6-8</vt:lpstr>
      <vt:lpstr>Grade Level Cluster 6-8</vt:lpstr>
      <vt:lpstr>Practice</vt:lpstr>
      <vt:lpstr>Considerations for overall curriculum and lesson activities </vt:lpstr>
      <vt:lpstr>Vocabulary</vt:lpstr>
      <vt:lpstr>Questions for Selecting Vocabulary</vt:lpstr>
      <vt:lpstr>Student engagement strategies</vt:lpstr>
      <vt:lpstr>Formative Assessment</vt:lpstr>
      <vt:lpstr>Technology and ELLs</vt:lpstr>
      <vt:lpstr>Gradual Release of Responsibility</vt:lpstr>
      <vt:lpstr>Integration of strategies</vt:lpstr>
      <vt:lpstr>Grade level Cluster 9-12</vt:lpstr>
      <vt:lpstr>Grade Level Cluster 9-12 Lesson 1</vt:lpstr>
      <vt:lpstr>Grade Level Cluster 6-8 Lesson 1</vt:lpstr>
      <vt:lpstr>Grade Level Cluster 6-8 Lesson 1</vt:lpstr>
      <vt:lpstr>Q &amp;A</vt:lpstr>
      <vt:lpstr>Grade Level Cluster: Pre K- 5 </vt:lpstr>
      <vt:lpstr>Grade Level Cluster: 6-12</vt:lpstr>
      <vt:lpstr>Resources</vt:lpstr>
      <vt:lpstr>References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bkatkinson</dc:creator>
  <cp:lastModifiedBy>bjf</cp:lastModifiedBy>
  <cp:revision>130</cp:revision>
  <dcterms:created xsi:type="dcterms:W3CDTF">2009-12-08T19:50:15Z</dcterms:created>
  <dcterms:modified xsi:type="dcterms:W3CDTF">2011-04-05T00:33:22Z</dcterms:modified>
</cp:coreProperties>
</file>